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Montserrat" pitchFamily="2" charset="77"/>
      <p:regular r:id="rId17"/>
      <p:bold r:id="rId18"/>
      <p:italic r:id="rId19"/>
      <p:boldItalic r:id="rId20"/>
    </p:embeddedFont>
    <p:embeddedFont>
      <p:font typeface="Roboto" panose="02000000000000000000"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f141e4cb2e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f141e4cb2e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f141e4cb2e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f141e4cb2e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8ec8d1b40f_1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8ec8d1b40f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e8af181b9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e8af181b9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8ec8d1b40f_1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8ec8d1b40f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8d1db6fab5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8d1db6fab5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d1db6fab5_0_3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d1db6fab5_0_3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f141e4cb2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f141e4cb2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d1db6fab5_0_3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8d1db6fab5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8d1db6fab5_0_3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8d1db6fab5_0_3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f141e4cb2e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f141e4cb2e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f141e4cb2e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f141e4cb2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f141e4cb2e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f141e4cb2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2" name="Google Shape;12;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9"/>
        <p:cNvGrpSpPr/>
        <p:nvPr/>
      </p:nvGrpSpPr>
      <p:grpSpPr>
        <a:xfrm>
          <a:off x="0" y="0"/>
          <a:ext cx="0" cy="0"/>
          <a:chOff x="0" y="0"/>
          <a:chExt cx="0" cy="0"/>
        </a:xfrm>
      </p:grpSpPr>
      <p:sp>
        <p:nvSpPr>
          <p:cNvPr id="60" name="Google Shape;60;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Font typeface="Montserrat"/>
              <a:buNone/>
              <a:defRPr sz="12000">
                <a:solidFill>
                  <a:schemeClr val="dk2"/>
                </a:solidFill>
                <a:latin typeface="Montserrat"/>
                <a:ea typeface="Montserrat"/>
                <a:cs typeface="Montserrat"/>
                <a:sym typeface="Montserrat"/>
              </a:defRPr>
            </a:lvl1pPr>
            <a:lvl2pPr lvl="1" algn="ctr">
              <a:spcBef>
                <a:spcPts val="0"/>
              </a:spcBef>
              <a:spcAft>
                <a:spcPts val="0"/>
              </a:spcAft>
              <a:buClr>
                <a:schemeClr val="dk2"/>
              </a:buClr>
              <a:buSzPts val="12000"/>
              <a:buFont typeface="Montserrat"/>
              <a:buNone/>
              <a:defRPr sz="12000">
                <a:solidFill>
                  <a:schemeClr val="dk2"/>
                </a:solidFill>
                <a:latin typeface="Montserrat"/>
                <a:ea typeface="Montserrat"/>
                <a:cs typeface="Montserrat"/>
                <a:sym typeface="Montserrat"/>
              </a:defRPr>
            </a:lvl2pPr>
            <a:lvl3pPr lvl="2" algn="ctr">
              <a:spcBef>
                <a:spcPts val="0"/>
              </a:spcBef>
              <a:spcAft>
                <a:spcPts val="0"/>
              </a:spcAft>
              <a:buClr>
                <a:schemeClr val="dk2"/>
              </a:buClr>
              <a:buSzPts val="12000"/>
              <a:buFont typeface="Montserrat"/>
              <a:buNone/>
              <a:defRPr sz="12000">
                <a:solidFill>
                  <a:schemeClr val="dk2"/>
                </a:solidFill>
                <a:latin typeface="Montserrat"/>
                <a:ea typeface="Montserrat"/>
                <a:cs typeface="Montserrat"/>
                <a:sym typeface="Montserrat"/>
              </a:defRPr>
            </a:lvl3pPr>
            <a:lvl4pPr lvl="3" algn="ctr">
              <a:spcBef>
                <a:spcPts val="0"/>
              </a:spcBef>
              <a:spcAft>
                <a:spcPts val="0"/>
              </a:spcAft>
              <a:buClr>
                <a:schemeClr val="dk2"/>
              </a:buClr>
              <a:buSzPts val="12000"/>
              <a:buFont typeface="Montserrat"/>
              <a:buNone/>
              <a:defRPr sz="12000">
                <a:solidFill>
                  <a:schemeClr val="dk2"/>
                </a:solidFill>
                <a:latin typeface="Montserrat"/>
                <a:ea typeface="Montserrat"/>
                <a:cs typeface="Montserrat"/>
                <a:sym typeface="Montserrat"/>
              </a:defRPr>
            </a:lvl4pPr>
            <a:lvl5pPr lvl="4" algn="ctr">
              <a:spcBef>
                <a:spcPts val="0"/>
              </a:spcBef>
              <a:spcAft>
                <a:spcPts val="0"/>
              </a:spcAft>
              <a:buClr>
                <a:schemeClr val="dk2"/>
              </a:buClr>
              <a:buSzPts val="12000"/>
              <a:buFont typeface="Montserrat"/>
              <a:buNone/>
              <a:defRPr sz="12000">
                <a:solidFill>
                  <a:schemeClr val="dk2"/>
                </a:solidFill>
                <a:latin typeface="Montserrat"/>
                <a:ea typeface="Montserrat"/>
                <a:cs typeface="Montserrat"/>
                <a:sym typeface="Montserrat"/>
              </a:defRPr>
            </a:lvl5pPr>
            <a:lvl6pPr lvl="5" algn="ctr">
              <a:spcBef>
                <a:spcPts val="0"/>
              </a:spcBef>
              <a:spcAft>
                <a:spcPts val="0"/>
              </a:spcAft>
              <a:buClr>
                <a:schemeClr val="dk2"/>
              </a:buClr>
              <a:buSzPts val="12000"/>
              <a:buFont typeface="Montserrat"/>
              <a:buNone/>
              <a:defRPr sz="12000">
                <a:solidFill>
                  <a:schemeClr val="dk2"/>
                </a:solidFill>
                <a:latin typeface="Montserrat"/>
                <a:ea typeface="Montserrat"/>
                <a:cs typeface="Montserrat"/>
                <a:sym typeface="Montserrat"/>
              </a:defRPr>
            </a:lvl6pPr>
            <a:lvl7pPr lvl="6" algn="ctr">
              <a:spcBef>
                <a:spcPts val="0"/>
              </a:spcBef>
              <a:spcAft>
                <a:spcPts val="0"/>
              </a:spcAft>
              <a:buClr>
                <a:schemeClr val="dk2"/>
              </a:buClr>
              <a:buSzPts val="12000"/>
              <a:buFont typeface="Montserrat"/>
              <a:buNone/>
              <a:defRPr sz="12000">
                <a:solidFill>
                  <a:schemeClr val="dk2"/>
                </a:solidFill>
                <a:latin typeface="Montserrat"/>
                <a:ea typeface="Montserrat"/>
                <a:cs typeface="Montserrat"/>
                <a:sym typeface="Montserrat"/>
              </a:defRPr>
            </a:lvl7pPr>
            <a:lvl8pPr lvl="7" algn="ctr">
              <a:spcBef>
                <a:spcPts val="0"/>
              </a:spcBef>
              <a:spcAft>
                <a:spcPts val="0"/>
              </a:spcAft>
              <a:buClr>
                <a:schemeClr val="dk2"/>
              </a:buClr>
              <a:buSzPts val="12000"/>
              <a:buFont typeface="Montserrat"/>
              <a:buNone/>
              <a:defRPr sz="12000">
                <a:solidFill>
                  <a:schemeClr val="dk2"/>
                </a:solidFill>
                <a:latin typeface="Montserrat"/>
                <a:ea typeface="Montserrat"/>
                <a:cs typeface="Montserrat"/>
                <a:sym typeface="Montserrat"/>
              </a:defRPr>
            </a:lvl8pPr>
            <a:lvl9pPr lvl="8" algn="ctr">
              <a:spcBef>
                <a:spcPts val="0"/>
              </a:spcBef>
              <a:spcAft>
                <a:spcPts val="0"/>
              </a:spcAft>
              <a:buClr>
                <a:schemeClr val="dk2"/>
              </a:buClr>
              <a:buSzPts val="12000"/>
              <a:buFont typeface="Montserrat"/>
              <a:buNone/>
              <a:defRPr sz="12000">
                <a:solidFill>
                  <a:schemeClr val="dk2"/>
                </a:solidFill>
                <a:latin typeface="Montserrat"/>
                <a:ea typeface="Montserrat"/>
                <a:cs typeface="Montserrat"/>
                <a:sym typeface="Montserrat"/>
              </a:defRPr>
            </a:lvl9pPr>
          </a:lstStyle>
          <a:p>
            <a:r>
              <a:t>xx%</a:t>
            </a:r>
          </a:p>
        </p:txBody>
      </p:sp>
      <p:sp>
        <p:nvSpPr>
          <p:cNvPr id="61" name="Google Shape;61;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Font typeface="Montserrat"/>
              <a:buChar char="●"/>
              <a:defRPr>
                <a:solidFill>
                  <a:schemeClr val="dk2"/>
                </a:solidFill>
                <a:latin typeface="Montserrat"/>
                <a:ea typeface="Montserrat"/>
                <a:cs typeface="Montserrat"/>
                <a:sym typeface="Montserrat"/>
              </a:defRPr>
            </a:lvl1pPr>
            <a:lvl2pPr marL="914400" lvl="1" indent="-317500" algn="ctr">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gn="ctr">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gn="ctr">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gn="ctr">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gn="ctr">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gn="ctr">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gn="ctr">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gn="ctr">
              <a:spcBef>
                <a:spcPts val="1600"/>
              </a:spcBef>
              <a:spcAft>
                <a:spcPts val="160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
        <p:nvSpPr>
          <p:cNvPr id="62" name="Google Shape;62;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63" name="Google Shape;63;p11"/>
          <p:cNvPicPr preferRelativeResize="0"/>
          <p:nvPr/>
        </p:nvPicPr>
        <p:blipFill>
          <a:blip r:embed="rId2">
            <a:alphaModFix amt="50000"/>
          </a:blip>
          <a:stretch>
            <a:fillRect/>
          </a:stretch>
        </p:blipFill>
        <p:spPr>
          <a:xfrm>
            <a:off x="8595299" y="-375"/>
            <a:ext cx="548701" cy="63615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4"/>
        <p:cNvGrpSpPr/>
        <p:nvPr/>
      </p:nvGrpSpPr>
      <p:grpSpPr>
        <a:xfrm>
          <a:off x="0" y="0"/>
          <a:ext cx="0" cy="0"/>
          <a:chOff x="0" y="0"/>
          <a:chExt cx="0" cy="0"/>
        </a:xfrm>
      </p:grpSpPr>
      <p:sp>
        <p:nvSpPr>
          <p:cNvPr id="65" name="Google Shape;65;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66" name="Google Shape;66;p12"/>
          <p:cNvPicPr preferRelativeResize="0"/>
          <p:nvPr/>
        </p:nvPicPr>
        <p:blipFill>
          <a:blip r:embed="rId2">
            <a:alphaModFix amt="50000"/>
          </a:blip>
          <a:stretch>
            <a:fillRect/>
          </a:stretch>
        </p:blipFill>
        <p:spPr>
          <a:xfrm>
            <a:off x="0" y="4695625"/>
            <a:ext cx="7111777" cy="44787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3800"/>
              <a:buFont typeface="Montserrat"/>
              <a:buNone/>
              <a:defRPr sz="3800" b="1">
                <a:latin typeface="Montserrat"/>
                <a:ea typeface="Montserrat"/>
                <a:cs typeface="Montserrat"/>
                <a:sym typeface="Montserrat"/>
              </a:defRPr>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pic>
        <p:nvPicPr>
          <p:cNvPr id="16" name="Google Shape;16;p3"/>
          <p:cNvPicPr preferRelativeResize="0"/>
          <p:nvPr/>
        </p:nvPicPr>
        <p:blipFill>
          <a:blip r:embed="rId2">
            <a:alphaModFix amt="50000"/>
          </a:blip>
          <a:stretch>
            <a:fillRect/>
          </a:stretch>
        </p:blipFill>
        <p:spPr>
          <a:xfrm>
            <a:off x="0" y="4695625"/>
            <a:ext cx="7111777" cy="44787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Font typeface="Montserrat"/>
              <a:buNone/>
              <a:defRPr b="1">
                <a:latin typeface="Montserrat"/>
                <a:ea typeface="Montserrat"/>
                <a:cs typeface="Montserrat"/>
                <a:sym typeface="Montserrat"/>
              </a:defRPr>
            </a:lvl1pPr>
            <a:lvl2pPr lvl="1">
              <a:spcBef>
                <a:spcPts val="0"/>
              </a:spcBef>
              <a:spcAft>
                <a:spcPts val="0"/>
              </a:spcAft>
              <a:buSzPts val="3200"/>
              <a:buFont typeface="Montserrat"/>
              <a:buNone/>
              <a:defRPr>
                <a:latin typeface="Montserrat"/>
                <a:ea typeface="Montserrat"/>
                <a:cs typeface="Montserrat"/>
                <a:sym typeface="Montserrat"/>
              </a:defRPr>
            </a:lvl2pPr>
            <a:lvl3pPr lvl="2">
              <a:spcBef>
                <a:spcPts val="0"/>
              </a:spcBef>
              <a:spcAft>
                <a:spcPts val="0"/>
              </a:spcAft>
              <a:buSzPts val="3200"/>
              <a:buFont typeface="Montserrat"/>
              <a:buNone/>
              <a:defRPr>
                <a:latin typeface="Montserrat"/>
                <a:ea typeface="Montserrat"/>
                <a:cs typeface="Montserrat"/>
                <a:sym typeface="Montserrat"/>
              </a:defRPr>
            </a:lvl3pPr>
            <a:lvl4pPr lvl="3">
              <a:spcBef>
                <a:spcPts val="0"/>
              </a:spcBef>
              <a:spcAft>
                <a:spcPts val="0"/>
              </a:spcAft>
              <a:buSzPts val="3200"/>
              <a:buFont typeface="Montserrat"/>
              <a:buNone/>
              <a:defRPr>
                <a:latin typeface="Montserrat"/>
                <a:ea typeface="Montserrat"/>
                <a:cs typeface="Montserrat"/>
                <a:sym typeface="Montserrat"/>
              </a:defRPr>
            </a:lvl4pPr>
            <a:lvl5pPr lvl="4">
              <a:spcBef>
                <a:spcPts val="0"/>
              </a:spcBef>
              <a:spcAft>
                <a:spcPts val="0"/>
              </a:spcAft>
              <a:buSzPts val="3200"/>
              <a:buFont typeface="Montserrat"/>
              <a:buNone/>
              <a:defRPr>
                <a:latin typeface="Montserrat"/>
                <a:ea typeface="Montserrat"/>
                <a:cs typeface="Montserrat"/>
                <a:sym typeface="Montserrat"/>
              </a:defRPr>
            </a:lvl5pPr>
            <a:lvl6pPr lvl="5">
              <a:spcBef>
                <a:spcPts val="0"/>
              </a:spcBef>
              <a:spcAft>
                <a:spcPts val="0"/>
              </a:spcAft>
              <a:buSzPts val="3200"/>
              <a:buFont typeface="Montserrat"/>
              <a:buNone/>
              <a:defRPr>
                <a:latin typeface="Montserrat"/>
                <a:ea typeface="Montserrat"/>
                <a:cs typeface="Montserrat"/>
                <a:sym typeface="Montserrat"/>
              </a:defRPr>
            </a:lvl6pPr>
            <a:lvl7pPr lvl="6">
              <a:spcBef>
                <a:spcPts val="0"/>
              </a:spcBef>
              <a:spcAft>
                <a:spcPts val="0"/>
              </a:spcAft>
              <a:buSzPts val="3200"/>
              <a:buFont typeface="Montserrat"/>
              <a:buNone/>
              <a:defRPr>
                <a:latin typeface="Montserrat"/>
                <a:ea typeface="Montserrat"/>
                <a:cs typeface="Montserrat"/>
                <a:sym typeface="Montserrat"/>
              </a:defRPr>
            </a:lvl7pPr>
            <a:lvl8pPr lvl="7">
              <a:spcBef>
                <a:spcPts val="0"/>
              </a:spcBef>
              <a:spcAft>
                <a:spcPts val="0"/>
              </a:spcAft>
              <a:buSzPts val="3200"/>
              <a:buFont typeface="Montserrat"/>
              <a:buNone/>
              <a:defRPr>
                <a:latin typeface="Montserrat"/>
                <a:ea typeface="Montserrat"/>
                <a:cs typeface="Montserrat"/>
                <a:sym typeface="Montserrat"/>
              </a:defRPr>
            </a:lvl8pPr>
            <a:lvl9pPr lvl="8">
              <a:spcBef>
                <a:spcPts val="0"/>
              </a:spcBef>
              <a:spcAft>
                <a:spcPts val="0"/>
              </a:spcAft>
              <a:buSzPts val="3200"/>
              <a:buFont typeface="Montserrat"/>
              <a:buNone/>
              <a:defRPr>
                <a:latin typeface="Montserrat"/>
                <a:ea typeface="Montserrat"/>
                <a:cs typeface="Montserrat"/>
                <a:sym typeface="Montserrat"/>
              </a:defRPr>
            </a:lvl9pPr>
          </a:lstStyle>
          <a:p>
            <a:endParaRPr/>
          </a:p>
        </p:txBody>
      </p:sp>
      <p:sp>
        <p:nvSpPr>
          <p:cNvPr id="21" name="Google Shape;21;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Clr>
                <a:schemeClr val="dk2"/>
              </a:buClr>
              <a:buSzPts val="1800"/>
              <a:buFont typeface="Montserrat"/>
              <a:buChar char="●"/>
              <a:defRPr>
                <a:solidFill>
                  <a:schemeClr val="dk2"/>
                </a:solidFill>
                <a:latin typeface="Montserrat"/>
                <a:ea typeface="Montserrat"/>
                <a:cs typeface="Montserrat"/>
                <a:sym typeface="Montserrat"/>
              </a:defRPr>
            </a:lvl1pPr>
            <a:lvl2pPr marL="914400" lvl="1" indent="-317500">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spcBef>
                <a:spcPts val="1600"/>
              </a:spcBef>
              <a:spcAft>
                <a:spcPts val="160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
        <p:nvSpPr>
          <p:cNvPr id="22" name="Google Shape;22;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Font typeface="Montserrat"/>
              <a:buNone/>
              <a:defRPr b="1">
                <a:latin typeface="Montserrat"/>
                <a:ea typeface="Montserrat"/>
                <a:cs typeface="Montserrat"/>
                <a:sym typeface="Montserrat"/>
              </a:defRPr>
            </a:lvl1pPr>
            <a:lvl2pPr lvl="1">
              <a:spcBef>
                <a:spcPts val="0"/>
              </a:spcBef>
              <a:spcAft>
                <a:spcPts val="0"/>
              </a:spcAft>
              <a:buSzPts val="3200"/>
              <a:buFont typeface="Montserrat"/>
              <a:buNone/>
              <a:defRPr>
                <a:latin typeface="Montserrat"/>
                <a:ea typeface="Montserrat"/>
                <a:cs typeface="Montserrat"/>
                <a:sym typeface="Montserrat"/>
              </a:defRPr>
            </a:lvl2pPr>
            <a:lvl3pPr lvl="2">
              <a:spcBef>
                <a:spcPts val="0"/>
              </a:spcBef>
              <a:spcAft>
                <a:spcPts val="0"/>
              </a:spcAft>
              <a:buSzPts val="3200"/>
              <a:buFont typeface="Montserrat"/>
              <a:buNone/>
              <a:defRPr>
                <a:latin typeface="Montserrat"/>
                <a:ea typeface="Montserrat"/>
                <a:cs typeface="Montserrat"/>
                <a:sym typeface="Montserrat"/>
              </a:defRPr>
            </a:lvl3pPr>
            <a:lvl4pPr lvl="3">
              <a:spcBef>
                <a:spcPts val="0"/>
              </a:spcBef>
              <a:spcAft>
                <a:spcPts val="0"/>
              </a:spcAft>
              <a:buSzPts val="3200"/>
              <a:buFont typeface="Montserrat"/>
              <a:buNone/>
              <a:defRPr>
                <a:latin typeface="Montserrat"/>
                <a:ea typeface="Montserrat"/>
                <a:cs typeface="Montserrat"/>
                <a:sym typeface="Montserrat"/>
              </a:defRPr>
            </a:lvl4pPr>
            <a:lvl5pPr lvl="4">
              <a:spcBef>
                <a:spcPts val="0"/>
              </a:spcBef>
              <a:spcAft>
                <a:spcPts val="0"/>
              </a:spcAft>
              <a:buSzPts val="3200"/>
              <a:buFont typeface="Montserrat"/>
              <a:buNone/>
              <a:defRPr>
                <a:latin typeface="Montserrat"/>
                <a:ea typeface="Montserrat"/>
                <a:cs typeface="Montserrat"/>
                <a:sym typeface="Montserrat"/>
              </a:defRPr>
            </a:lvl5pPr>
            <a:lvl6pPr lvl="5">
              <a:spcBef>
                <a:spcPts val="0"/>
              </a:spcBef>
              <a:spcAft>
                <a:spcPts val="0"/>
              </a:spcAft>
              <a:buSzPts val="3200"/>
              <a:buFont typeface="Montserrat"/>
              <a:buNone/>
              <a:defRPr>
                <a:latin typeface="Montserrat"/>
                <a:ea typeface="Montserrat"/>
                <a:cs typeface="Montserrat"/>
                <a:sym typeface="Montserrat"/>
              </a:defRPr>
            </a:lvl6pPr>
            <a:lvl7pPr lvl="6">
              <a:spcBef>
                <a:spcPts val="0"/>
              </a:spcBef>
              <a:spcAft>
                <a:spcPts val="0"/>
              </a:spcAft>
              <a:buSzPts val="3200"/>
              <a:buFont typeface="Montserrat"/>
              <a:buNone/>
              <a:defRPr>
                <a:latin typeface="Montserrat"/>
                <a:ea typeface="Montserrat"/>
                <a:cs typeface="Montserrat"/>
                <a:sym typeface="Montserrat"/>
              </a:defRPr>
            </a:lvl7pPr>
            <a:lvl8pPr lvl="7">
              <a:spcBef>
                <a:spcPts val="0"/>
              </a:spcBef>
              <a:spcAft>
                <a:spcPts val="0"/>
              </a:spcAft>
              <a:buSzPts val="3200"/>
              <a:buFont typeface="Montserrat"/>
              <a:buNone/>
              <a:defRPr>
                <a:latin typeface="Montserrat"/>
                <a:ea typeface="Montserrat"/>
                <a:cs typeface="Montserrat"/>
                <a:sym typeface="Montserrat"/>
              </a:defRPr>
            </a:lvl8pPr>
            <a:lvl9pPr lvl="8">
              <a:spcBef>
                <a:spcPts val="0"/>
              </a:spcBef>
              <a:spcAft>
                <a:spcPts val="0"/>
              </a:spcAft>
              <a:buSzPts val="3200"/>
              <a:buFont typeface="Montserrat"/>
              <a:buNone/>
              <a:defRPr>
                <a:latin typeface="Montserrat"/>
                <a:ea typeface="Montserrat"/>
                <a:cs typeface="Montserrat"/>
                <a:sym typeface="Montserrat"/>
              </a:defRPr>
            </a:lvl9pPr>
          </a:lstStyle>
          <a:p>
            <a:endParaRPr/>
          </a:p>
        </p:txBody>
      </p:sp>
      <p:sp>
        <p:nvSpPr>
          <p:cNvPr id="27" name="Google Shape;27;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1pPr>
            <a:lvl2pPr marL="914400" lvl="1"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2pPr>
            <a:lvl3pPr marL="1371600" lvl="2"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3pPr>
            <a:lvl4pPr marL="1828800" lvl="3"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4pPr>
            <a:lvl5pPr marL="2286000" lvl="4"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marL="2743200" lvl="5"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marL="3200400" lvl="6"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7pPr>
            <a:lvl8pPr marL="3657600" lvl="7"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8pPr>
            <a:lvl9pPr marL="4114800" lvl="8" indent="-304800">
              <a:spcBef>
                <a:spcPts val="1600"/>
              </a:spcBef>
              <a:spcAft>
                <a:spcPts val="1600"/>
              </a:spcAft>
              <a:buClr>
                <a:schemeClr val="dk2"/>
              </a:buClr>
              <a:buSzPts val="1200"/>
              <a:buFont typeface="Montserrat"/>
              <a:buChar char="■"/>
              <a:defRPr sz="1200">
                <a:solidFill>
                  <a:schemeClr val="dk2"/>
                </a:solidFill>
                <a:latin typeface="Montserrat"/>
                <a:ea typeface="Montserrat"/>
                <a:cs typeface="Montserrat"/>
                <a:sym typeface="Montserrat"/>
              </a:defRPr>
            </a:lvl9pPr>
          </a:lstStyle>
          <a:p>
            <a:endParaRPr/>
          </a:p>
        </p:txBody>
      </p:sp>
      <p:sp>
        <p:nvSpPr>
          <p:cNvPr id="28" name="Google Shape;28;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1pPr>
            <a:lvl2pPr marL="914400" lvl="1"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2pPr>
            <a:lvl3pPr marL="1371600" lvl="2"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3pPr>
            <a:lvl4pPr marL="1828800" lvl="3"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4pPr>
            <a:lvl5pPr marL="2286000" lvl="4"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marL="2743200" lvl="5"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marL="3200400" lvl="6"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7pPr>
            <a:lvl8pPr marL="3657600" lvl="7" indent="-304800">
              <a:spcBef>
                <a:spcPts val="1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8pPr>
            <a:lvl9pPr marL="4114800" lvl="8" indent="-304800">
              <a:spcBef>
                <a:spcPts val="1600"/>
              </a:spcBef>
              <a:spcAft>
                <a:spcPts val="1600"/>
              </a:spcAft>
              <a:buClr>
                <a:schemeClr val="dk2"/>
              </a:buClr>
              <a:buSzPts val="1200"/>
              <a:buFont typeface="Montserrat"/>
              <a:buChar char="■"/>
              <a:defRPr sz="1200">
                <a:solidFill>
                  <a:schemeClr val="dk2"/>
                </a:solidFill>
                <a:latin typeface="Montserrat"/>
                <a:ea typeface="Montserrat"/>
                <a:cs typeface="Montserrat"/>
                <a:sym typeface="Montserrat"/>
              </a:defRPr>
            </a:lvl9pPr>
          </a:lstStyle>
          <a:p>
            <a:endParaRPr/>
          </a:p>
        </p:txBody>
      </p:sp>
      <p:sp>
        <p:nvSpPr>
          <p:cNvPr id="29" name="Google Shape;29;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Font typeface="Montserrat"/>
              <a:buNone/>
              <a:defRPr sz="1800" b="1">
                <a:latin typeface="Montserrat"/>
                <a:ea typeface="Montserrat"/>
                <a:cs typeface="Montserrat"/>
                <a:sym typeface="Montserrat"/>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4" name="Google Shape;34;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5"/>
        <p:cNvGrpSpPr/>
        <p:nvPr/>
      </p:nvGrpSpPr>
      <p:grpSpPr>
        <a:xfrm>
          <a:off x="0" y="0"/>
          <a:ext cx="0" cy="0"/>
          <a:chOff x="0" y="0"/>
          <a:chExt cx="0" cy="0"/>
        </a:xfrm>
      </p:grpSpPr>
      <p:sp>
        <p:nvSpPr>
          <p:cNvPr id="36" name="Google Shape;36;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300"/>
              <a:buFont typeface="Montserrat"/>
              <a:buNone/>
              <a:defRPr sz="2300" b="1">
                <a:latin typeface="Montserrat"/>
                <a:ea typeface="Montserrat"/>
                <a:cs typeface="Montserrat"/>
                <a:sym typeface="Montserrat"/>
              </a:defRPr>
            </a:lvl1pPr>
            <a:lvl2pPr lvl="1">
              <a:spcBef>
                <a:spcPts val="0"/>
              </a:spcBef>
              <a:spcAft>
                <a:spcPts val="0"/>
              </a:spcAft>
              <a:buSzPts val="2400"/>
              <a:buFont typeface="Montserrat"/>
              <a:buNone/>
              <a:defRPr sz="2400">
                <a:latin typeface="Montserrat"/>
                <a:ea typeface="Montserrat"/>
                <a:cs typeface="Montserrat"/>
                <a:sym typeface="Montserrat"/>
              </a:defRPr>
            </a:lvl2pPr>
            <a:lvl3pPr lvl="2">
              <a:spcBef>
                <a:spcPts val="0"/>
              </a:spcBef>
              <a:spcAft>
                <a:spcPts val="0"/>
              </a:spcAft>
              <a:buSzPts val="2400"/>
              <a:buFont typeface="Montserrat"/>
              <a:buNone/>
              <a:defRPr sz="2400">
                <a:latin typeface="Montserrat"/>
                <a:ea typeface="Montserrat"/>
                <a:cs typeface="Montserrat"/>
                <a:sym typeface="Montserrat"/>
              </a:defRPr>
            </a:lvl3pPr>
            <a:lvl4pPr lvl="3">
              <a:spcBef>
                <a:spcPts val="0"/>
              </a:spcBef>
              <a:spcAft>
                <a:spcPts val="0"/>
              </a:spcAft>
              <a:buSzPts val="2400"/>
              <a:buFont typeface="Montserrat"/>
              <a:buNone/>
              <a:defRPr sz="2400">
                <a:latin typeface="Montserrat"/>
                <a:ea typeface="Montserrat"/>
                <a:cs typeface="Montserrat"/>
                <a:sym typeface="Montserrat"/>
              </a:defRPr>
            </a:lvl4pPr>
            <a:lvl5pPr lvl="4">
              <a:spcBef>
                <a:spcPts val="0"/>
              </a:spcBef>
              <a:spcAft>
                <a:spcPts val="0"/>
              </a:spcAft>
              <a:buSzPts val="2400"/>
              <a:buFont typeface="Montserrat"/>
              <a:buNone/>
              <a:defRPr sz="2400">
                <a:latin typeface="Montserrat"/>
                <a:ea typeface="Montserrat"/>
                <a:cs typeface="Montserrat"/>
                <a:sym typeface="Montserrat"/>
              </a:defRPr>
            </a:lvl5pPr>
            <a:lvl6pPr lvl="5">
              <a:spcBef>
                <a:spcPts val="0"/>
              </a:spcBef>
              <a:spcAft>
                <a:spcPts val="0"/>
              </a:spcAft>
              <a:buSzPts val="2400"/>
              <a:buFont typeface="Montserrat"/>
              <a:buNone/>
              <a:defRPr sz="2400">
                <a:latin typeface="Montserrat"/>
                <a:ea typeface="Montserrat"/>
                <a:cs typeface="Montserrat"/>
                <a:sym typeface="Montserrat"/>
              </a:defRPr>
            </a:lvl6pPr>
            <a:lvl7pPr lvl="6">
              <a:spcBef>
                <a:spcPts val="0"/>
              </a:spcBef>
              <a:spcAft>
                <a:spcPts val="0"/>
              </a:spcAft>
              <a:buSzPts val="2400"/>
              <a:buFont typeface="Montserrat"/>
              <a:buNone/>
              <a:defRPr sz="2400">
                <a:latin typeface="Montserrat"/>
                <a:ea typeface="Montserrat"/>
                <a:cs typeface="Montserrat"/>
                <a:sym typeface="Montserrat"/>
              </a:defRPr>
            </a:lvl7pPr>
            <a:lvl8pPr lvl="7">
              <a:spcBef>
                <a:spcPts val="0"/>
              </a:spcBef>
              <a:spcAft>
                <a:spcPts val="0"/>
              </a:spcAft>
              <a:buSzPts val="2400"/>
              <a:buFont typeface="Montserrat"/>
              <a:buNone/>
              <a:defRPr sz="2400">
                <a:latin typeface="Montserrat"/>
                <a:ea typeface="Montserrat"/>
                <a:cs typeface="Montserrat"/>
                <a:sym typeface="Montserrat"/>
              </a:defRPr>
            </a:lvl8pPr>
            <a:lvl9pPr lvl="8">
              <a:spcBef>
                <a:spcPts val="0"/>
              </a:spcBef>
              <a:spcAft>
                <a:spcPts val="0"/>
              </a:spcAft>
              <a:buSzPts val="2400"/>
              <a:buFont typeface="Montserrat"/>
              <a:buNone/>
              <a:defRPr sz="2400">
                <a:latin typeface="Montserrat"/>
                <a:ea typeface="Montserrat"/>
                <a:cs typeface="Montserrat"/>
                <a:sym typeface="Montserrat"/>
              </a:defRPr>
            </a:lvl9pPr>
          </a:lstStyle>
          <a:p>
            <a:endParaRPr/>
          </a:p>
        </p:txBody>
      </p:sp>
      <p:sp>
        <p:nvSpPr>
          <p:cNvPr id="39" name="Google Shape;39;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Font typeface="Montserrat"/>
              <a:buChar char="●"/>
              <a:defRPr sz="1200">
                <a:solidFill>
                  <a:schemeClr val="lt1"/>
                </a:solidFill>
                <a:latin typeface="Montserrat"/>
                <a:ea typeface="Montserrat"/>
                <a:cs typeface="Montserrat"/>
                <a:sym typeface="Montserrat"/>
              </a:defRPr>
            </a:lvl1pPr>
            <a:lvl2pPr marL="914400" lvl="1" indent="-304800">
              <a:spcBef>
                <a:spcPts val="1600"/>
              </a:spcBef>
              <a:spcAft>
                <a:spcPts val="0"/>
              </a:spcAft>
              <a:buClr>
                <a:schemeClr val="lt1"/>
              </a:buClr>
              <a:buSzPts val="1200"/>
              <a:buFont typeface="Montserrat"/>
              <a:buChar char="○"/>
              <a:defRPr sz="1200">
                <a:solidFill>
                  <a:schemeClr val="lt1"/>
                </a:solidFill>
                <a:latin typeface="Montserrat"/>
                <a:ea typeface="Montserrat"/>
                <a:cs typeface="Montserrat"/>
                <a:sym typeface="Montserrat"/>
              </a:defRPr>
            </a:lvl2pPr>
            <a:lvl3pPr marL="1371600" lvl="2" indent="-304800">
              <a:spcBef>
                <a:spcPts val="1600"/>
              </a:spcBef>
              <a:spcAft>
                <a:spcPts val="0"/>
              </a:spcAft>
              <a:buClr>
                <a:schemeClr val="lt1"/>
              </a:buClr>
              <a:buSzPts val="1200"/>
              <a:buFont typeface="Montserrat"/>
              <a:buChar char="■"/>
              <a:defRPr sz="1200">
                <a:solidFill>
                  <a:schemeClr val="lt1"/>
                </a:solidFill>
                <a:latin typeface="Montserrat"/>
                <a:ea typeface="Montserrat"/>
                <a:cs typeface="Montserrat"/>
                <a:sym typeface="Montserrat"/>
              </a:defRPr>
            </a:lvl3pPr>
            <a:lvl4pPr marL="1828800" lvl="3" indent="-304800">
              <a:spcBef>
                <a:spcPts val="1600"/>
              </a:spcBef>
              <a:spcAft>
                <a:spcPts val="0"/>
              </a:spcAft>
              <a:buClr>
                <a:schemeClr val="lt1"/>
              </a:buClr>
              <a:buSzPts val="1200"/>
              <a:buFont typeface="Montserrat"/>
              <a:buChar char="●"/>
              <a:defRPr sz="1200">
                <a:solidFill>
                  <a:schemeClr val="lt1"/>
                </a:solidFill>
                <a:latin typeface="Montserrat"/>
                <a:ea typeface="Montserrat"/>
                <a:cs typeface="Montserrat"/>
                <a:sym typeface="Montserrat"/>
              </a:defRPr>
            </a:lvl4pPr>
            <a:lvl5pPr marL="2286000" lvl="4" indent="-304800">
              <a:spcBef>
                <a:spcPts val="1600"/>
              </a:spcBef>
              <a:spcAft>
                <a:spcPts val="0"/>
              </a:spcAft>
              <a:buClr>
                <a:schemeClr val="lt1"/>
              </a:buClr>
              <a:buSzPts val="1200"/>
              <a:buFont typeface="Montserrat"/>
              <a:buChar char="○"/>
              <a:defRPr sz="1200">
                <a:solidFill>
                  <a:schemeClr val="lt1"/>
                </a:solidFill>
                <a:latin typeface="Montserrat"/>
                <a:ea typeface="Montserrat"/>
                <a:cs typeface="Montserrat"/>
                <a:sym typeface="Montserrat"/>
              </a:defRPr>
            </a:lvl5pPr>
            <a:lvl6pPr marL="2743200" lvl="5" indent="-304800">
              <a:spcBef>
                <a:spcPts val="1600"/>
              </a:spcBef>
              <a:spcAft>
                <a:spcPts val="0"/>
              </a:spcAft>
              <a:buClr>
                <a:schemeClr val="lt1"/>
              </a:buClr>
              <a:buSzPts val="1200"/>
              <a:buFont typeface="Montserrat"/>
              <a:buChar char="■"/>
              <a:defRPr sz="1200">
                <a:solidFill>
                  <a:schemeClr val="lt1"/>
                </a:solidFill>
                <a:latin typeface="Montserrat"/>
                <a:ea typeface="Montserrat"/>
                <a:cs typeface="Montserrat"/>
                <a:sym typeface="Montserrat"/>
              </a:defRPr>
            </a:lvl6pPr>
            <a:lvl7pPr marL="3200400" lvl="6" indent="-304800">
              <a:spcBef>
                <a:spcPts val="1600"/>
              </a:spcBef>
              <a:spcAft>
                <a:spcPts val="0"/>
              </a:spcAft>
              <a:buClr>
                <a:schemeClr val="lt1"/>
              </a:buClr>
              <a:buSzPts val="1200"/>
              <a:buFont typeface="Montserrat"/>
              <a:buChar char="●"/>
              <a:defRPr sz="1200">
                <a:solidFill>
                  <a:schemeClr val="lt1"/>
                </a:solidFill>
                <a:latin typeface="Montserrat"/>
                <a:ea typeface="Montserrat"/>
                <a:cs typeface="Montserrat"/>
                <a:sym typeface="Montserrat"/>
              </a:defRPr>
            </a:lvl7pPr>
            <a:lvl8pPr marL="3657600" lvl="7" indent="-304800">
              <a:spcBef>
                <a:spcPts val="1600"/>
              </a:spcBef>
              <a:spcAft>
                <a:spcPts val="0"/>
              </a:spcAft>
              <a:buClr>
                <a:schemeClr val="lt1"/>
              </a:buClr>
              <a:buSzPts val="1200"/>
              <a:buFont typeface="Montserrat"/>
              <a:buChar char="○"/>
              <a:defRPr sz="1200">
                <a:solidFill>
                  <a:schemeClr val="lt1"/>
                </a:solidFill>
                <a:latin typeface="Montserrat"/>
                <a:ea typeface="Montserrat"/>
                <a:cs typeface="Montserrat"/>
                <a:sym typeface="Montserrat"/>
              </a:defRPr>
            </a:lvl8pPr>
            <a:lvl9pPr marL="4114800" lvl="8" indent="-304800">
              <a:spcBef>
                <a:spcPts val="1600"/>
              </a:spcBef>
              <a:spcAft>
                <a:spcPts val="1600"/>
              </a:spcAft>
              <a:buClr>
                <a:schemeClr val="lt1"/>
              </a:buClr>
              <a:buSzPts val="1200"/>
              <a:buFont typeface="Montserrat"/>
              <a:buChar char="■"/>
              <a:defRPr sz="1200">
                <a:solidFill>
                  <a:schemeClr val="lt1"/>
                </a:solidFill>
                <a:latin typeface="Montserrat"/>
                <a:ea typeface="Montserrat"/>
                <a:cs typeface="Montserrat"/>
                <a:sym typeface="Montserrat"/>
              </a:defRPr>
            </a:lvl9pPr>
          </a:lstStyle>
          <a:p>
            <a:endParaRPr/>
          </a:p>
        </p:txBody>
      </p:sp>
      <p:sp>
        <p:nvSpPr>
          <p:cNvPr id="40" name="Google Shape;40;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41" name="Google Shape;41;p7"/>
          <p:cNvPicPr preferRelativeResize="0"/>
          <p:nvPr/>
        </p:nvPicPr>
        <p:blipFill>
          <a:blip r:embed="rId2">
            <a:alphaModFix amt="50000"/>
          </a:blip>
          <a:stretch>
            <a:fillRect/>
          </a:stretch>
        </p:blipFill>
        <p:spPr>
          <a:xfrm>
            <a:off x="8595299" y="-375"/>
            <a:ext cx="548701" cy="63615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5500"/>
              <a:buFont typeface="Montserrat"/>
              <a:buNone/>
              <a:defRPr sz="5500">
                <a:latin typeface="Montserrat"/>
                <a:ea typeface="Montserrat"/>
                <a:cs typeface="Montserrat"/>
                <a:sym typeface="Montserrat"/>
              </a:defRPr>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pic>
        <p:nvPicPr>
          <p:cNvPr id="45" name="Google Shape;45;p8"/>
          <p:cNvPicPr preferRelativeResize="0"/>
          <p:nvPr/>
        </p:nvPicPr>
        <p:blipFill>
          <a:blip r:embed="rId2">
            <a:alphaModFix amt="50000"/>
          </a:blip>
          <a:stretch>
            <a:fillRect/>
          </a:stretch>
        </p:blipFill>
        <p:spPr>
          <a:xfrm>
            <a:off x="0" y="4668475"/>
            <a:ext cx="7111777" cy="44787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6"/>
        <p:cNvGrpSpPr/>
        <p:nvPr/>
      </p:nvGrpSpPr>
      <p:grpSpPr>
        <a:xfrm>
          <a:off x="0" y="0"/>
          <a:ext cx="0" cy="0"/>
          <a:chOff x="0" y="0"/>
          <a:chExt cx="0" cy="0"/>
        </a:xfrm>
      </p:grpSpPr>
      <p:sp>
        <p:nvSpPr>
          <p:cNvPr id="47" name="Google Shape;47;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Font typeface="Montserrat"/>
              <a:buNone/>
              <a:defRPr sz="4200" b="1">
                <a:solidFill>
                  <a:schemeClr val="dk2"/>
                </a:solidFill>
                <a:latin typeface="Montserrat"/>
                <a:ea typeface="Montserrat"/>
                <a:cs typeface="Montserrat"/>
                <a:sym typeface="Montserrat"/>
              </a:defRPr>
            </a:lvl1pPr>
            <a:lvl2pPr lvl="1" algn="ctr">
              <a:spcBef>
                <a:spcPts val="0"/>
              </a:spcBef>
              <a:spcAft>
                <a:spcPts val="0"/>
              </a:spcAft>
              <a:buClr>
                <a:schemeClr val="dk2"/>
              </a:buClr>
              <a:buSzPts val="4200"/>
              <a:buFont typeface="Montserrat"/>
              <a:buNone/>
              <a:defRPr sz="4200">
                <a:solidFill>
                  <a:schemeClr val="dk2"/>
                </a:solidFill>
                <a:latin typeface="Montserrat"/>
                <a:ea typeface="Montserrat"/>
                <a:cs typeface="Montserrat"/>
                <a:sym typeface="Montserrat"/>
              </a:defRPr>
            </a:lvl2pPr>
            <a:lvl3pPr lvl="2" algn="ctr">
              <a:spcBef>
                <a:spcPts val="0"/>
              </a:spcBef>
              <a:spcAft>
                <a:spcPts val="0"/>
              </a:spcAft>
              <a:buClr>
                <a:schemeClr val="dk2"/>
              </a:buClr>
              <a:buSzPts val="4200"/>
              <a:buFont typeface="Montserrat"/>
              <a:buNone/>
              <a:defRPr sz="4200">
                <a:solidFill>
                  <a:schemeClr val="dk2"/>
                </a:solidFill>
                <a:latin typeface="Montserrat"/>
                <a:ea typeface="Montserrat"/>
                <a:cs typeface="Montserrat"/>
                <a:sym typeface="Montserrat"/>
              </a:defRPr>
            </a:lvl3pPr>
            <a:lvl4pPr lvl="3" algn="ctr">
              <a:spcBef>
                <a:spcPts val="0"/>
              </a:spcBef>
              <a:spcAft>
                <a:spcPts val="0"/>
              </a:spcAft>
              <a:buClr>
                <a:schemeClr val="dk2"/>
              </a:buClr>
              <a:buSzPts val="4200"/>
              <a:buFont typeface="Montserrat"/>
              <a:buNone/>
              <a:defRPr sz="4200">
                <a:solidFill>
                  <a:schemeClr val="dk2"/>
                </a:solidFill>
                <a:latin typeface="Montserrat"/>
                <a:ea typeface="Montserrat"/>
                <a:cs typeface="Montserrat"/>
                <a:sym typeface="Montserrat"/>
              </a:defRPr>
            </a:lvl4pPr>
            <a:lvl5pPr lvl="4" algn="ctr">
              <a:spcBef>
                <a:spcPts val="0"/>
              </a:spcBef>
              <a:spcAft>
                <a:spcPts val="0"/>
              </a:spcAft>
              <a:buClr>
                <a:schemeClr val="dk2"/>
              </a:buClr>
              <a:buSzPts val="4200"/>
              <a:buFont typeface="Montserrat"/>
              <a:buNone/>
              <a:defRPr sz="4200">
                <a:solidFill>
                  <a:schemeClr val="dk2"/>
                </a:solidFill>
                <a:latin typeface="Montserrat"/>
                <a:ea typeface="Montserrat"/>
                <a:cs typeface="Montserrat"/>
                <a:sym typeface="Montserrat"/>
              </a:defRPr>
            </a:lvl5pPr>
            <a:lvl6pPr lvl="5" algn="ctr">
              <a:spcBef>
                <a:spcPts val="0"/>
              </a:spcBef>
              <a:spcAft>
                <a:spcPts val="0"/>
              </a:spcAft>
              <a:buClr>
                <a:schemeClr val="dk2"/>
              </a:buClr>
              <a:buSzPts val="4200"/>
              <a:buFont typeface="Montserrat"/>
              <a:buNone/>
              <a:defRPr sz="4200">
                <a:solidFill>
                  <a:schemeClr val="dk2"/>
                </a:solidFill>
                <a:latin typeface="Montserrat"/>
                <a:ea typeface="Montserrat"/>
                <a:cs typeface="Montserrat"/>
                <a:sym typeface="Montserrat"/>
              </a:defRPr>
            </a:lvl6pPr>
            <a:lvl7pPr lvl="6" algn="ctr">
              <a:spcBef>
                <a:spcPts val="0"/>
              </a:spcBef>
              <a:spcAft>
                <a:spcPts val="0"/>
              </a:spcAft>
              <a:buClr>
                <a:schemeClr val="dk2"/>
              </a:buClr>
              <a:buSzPts val="4200"/>
              <a:buFont typeface="Montserrat"/>
              <a:buNone/>
              <a:defRPr sz="4200">
                <a:solidFill>
                  <a:schemeClr val="dk2"/>
                </a:solidFill>
                <a:latin typeface="Montserrat"/>
                <a:ea typeface="Montserrat"/>
                <a:cs typeface="Montserrat"/>
                <a:sym typeface="Montserrat"/>
              </a:defRPr>
            </a:lvl7pPr>
            <a:lvl8pPr lvl="7" algn="ctr">
              <a:spcBef>
                <a:spcPts val="0"/>
              </a:spcBef>
              <a:spcAft>
                <a:spcPts val="0"/>
              </a:spcAft>
              <a:buClr>
                <a:schemeClr val="dk2"/>
              </a:buClr>
              <a:buSzPts val="4200"/>
              <a:buFont typeface="Montserrat"/>
              <a:buNone/>
              <a:defRPr sz="4200">
                <a:solidFill>
                  <a:schemeClr val="dk2"/>
                </a:solidFill>
                <a:latin typeface="Montserrat"/>
                <a:ea typeface="Montserrat"/>
                <a:cs typeface="Montserrat"/>
                <a:sym typeface="Montserrat"/>
              </a:defRPr>
            </a:lvl8pPr>
            <a:lvl9pPr lvl="8" algn="ctr">
              <a:spcBef>
                <a:spcPts val="0"/>
              </a:spcBef>
              <a:spcAft>
                <a:spcPts val="0"/>
              </a:spcAft>
              <a:buClr>
                <a:schemeClr val="dk2"/>
              </a:buClr>
              <a:buSzPts val="4200"/>
              <a:buFont typeface="Montserrat"/>
              <a:buNone/>
              <a:defRPr sz="4200">
                <a:solidFill>
                  <a:schemeClr val="dk2"/>
                </a:solidFill>
                <a:latin typeface="Montserrat"/>
                <a:ea typeface="Montserrat"/>
                <a:cs typeface="Montserrat"/>
                <a:sym typeface="Montserrat"/>
              </a:defRPr>
            </a:lvl9pPr>
          </a:lstStyle>
          <a:p>
            <a:endParaRPr/>
          </a:p>
        </p:txBody>
      </p:sp>
      <p:sp>
        <p:nvSpPr>
          <p:cNvPr id="50" name="Google Shape;50;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2"/>
              </a:buClr>
              <a:buSzPts val="2100"/>
              <a:buFont typeface="Montserrat"/>
              <a:buNone/>
              <a:defRPr sz="2100">
                <a:solidFill>
                  <a:schemeClr val="dk2"/>
                </a:solidFill>
                <a:latin typeface="Montserrat"/>
                <a:ea typeface="Montserrat"/>
                <a:cs typeface="Montserrat"/>
                <a:sym typeface="Montserrat"/>
              </a:defRPr>
            </a:lvl1pPr>
            <a:lvl2pPr lvl="1" algn="ctr">
              <a:lnSpc>
                <a:spcPct val="100000"/>
              </a:lnSpc>
              <a:spcBef>
                <a:spcPts val="0"/>
              </a:spcBef>
              <a:spcAft>
                <a:spcPts val="0"/>
              </a:spcAft>
              <a:buClr>
                <a:schemeClr val="dk2"/>
              </a:buClr>
              <a:buSzPts val="2100"/>
              <a:buFont typeface="Montserrat"/>
              <a:buNone/>
              <a:defRPr sz="2100">
                <a:solidFill>
                  <a:schemeClr val="dk2"/>
                </a:solidFill>
                <a:latin typeface="Montserrat"/>
                <a:ea typeface="Montserrat"/>
                <a:cs typeface="Montserrat"/>
                <a:sym typeface="Montserrat"/>
              </a:defRPr>
            </a:lvl2pPr>
            <a:lvl3pPr lvl="2" algn="ctr">
              <a:lnSpc>
                <a:spcPct val="100000"/>
              </a:lnSpc>
              <a:spcBef>
                <a:spcPts val="0"/>
              </a:spcBef>
              <a:spcAft>
                <a:spcPts val="0"/>
              </a:spcAft>
              <a:buClr>
                <a:schemeClr val="dk2"/>
              </a:buClr>
              <a:buSzPts val="2100"/>
              <a:buFont typeface="Montserrat"/>
              <a:buNone/>
              <a:defRPr sz="2100">
                <a:solidFill>
                  <a:schemeClr val="dk2"/>
                </a:solidFill>
                <a:latin typeface="Montserrat"/>
                <a:ea typeface="Montserrat"/>
                <a:cs typeface="Montserrat"/>
                <a:sym typeface="Montserrat"/>
              </a:defRPr>
            </a:lvl3pPr>
            <a:lvl4pPr lvl="3" algn="ctr">
              <a:lnSpc>
                <a:spcPct val="100000"/>
              </a:lnSpc>
              <a:spcBef>
                <a:spcPts val="0"/>
              </a:spcBef>
              <a:spcAft>
                <a:spcPts val="0"/>
              </a:spcAft>
              <a:buClr>
                <a:schemeClr val="dk2"/>
              </a:buClr>
              <a:buSzPts val="2100"/>
              <a:buFont typeface="Montserrat"/>
              <a:buNone/>
              <a:defRPr sz="2100">
                <a:solidFill>
                  <a:schemeClr val="dk2"/>
                </a:solidFill>
                <a:latin typeface="Montserrat"/>
                <a:ea typeface="Montserrat"/>
                <a:cs typeface="Montserrat"/>
                <a:sym typeface="Montserrat"/>
              </a:defRPr>
            </a:lvl4pPr>
            <a:lvl5pPr lvl="4" algn="ctr">
              <a:lnSpc>
                <a:spcPct val="100000"/>
              </a:lnSpc>
              <a:spcBef>
                <a:spcPts val="0"/>
              </a:spcBef>
              <a:spcAft>
                <a:spcPts val="0"/>
              </a:spcAft>
              <a:buClr>
                <a:schemeClr val="dk2"/>
              </a:buClr>
              <a:buSzPts val="2100"/>
              <a:buFont typeface="Montserrat"/>
              <a:buNone/>
              <a:defRPr sz="2100">
                <a:solidFill>
                  <a:schemeClr val="dk2"/>
                </a:solidFill>
                <a:latin typeface="Montserrat"/>
                <a:ea typeface="Montserrat"/>
                <a:cs typeface="Montserrat"/>
                <a:sym typeface="Montserrat"/>
              </a:defRPr>
            </a:lvl5pPr>
            <a:lvl6pPr lvl="5" algn="ctr">
              <a:lnSpc>
                <a:spcPct val="100000"/>
              </a:lnSpc>
              <a:spcBef>
                <a:spcPts val="0"/>
              </a:spcBef>
              <a:spcAft>
                <a:spcPts val="0"/>
              </a:spcAft>
              <a:buClr>
                <a:schemeClr val="dk2"/>
              </a:buClr>
              <a:buSzPts val="2100"/>
              <a:buFont typeface="Montserrat"/>
              <a:buNone/>
              <a:defRPr sz="2100">
                <a:solidFill>
                  <a:schemeClr val="dk2"/>
                </a:solidFill>
                <a:latin typeface="Montserrat"/>
                <a:ea typeface="Montserrat"/>
                <a:cs typeface="Montserrat"/>
                <a:sym typeface="Montserrat"/>
              </a:defRPr>
            </a:lvl6pPr>
            <a:lvl7pPr lvl="6" algn="ctr">
              <a:lnSpc>
                <a:spcPct val="100000"/>
              </a:lnSpc>
              <a:spcBef>
                <a:spcPts val="0"/>
              </a:spcBef>
              <a:spcAft>
                <a:spcPts val="0"/>
              </a:spcAft>
              <a:buClr>
                <a:schemeClr val="dk2"/>
              </a:buClr>
              <a:buSzPts val="2100"/>
              <a:buFont typeface="Montserrat"/>
              <a:buNone/>
              <a:defRPr sz="2100">
                <a:solidFill>
                  <a:schemeClr val="dk2"/>
                </a:solidFill>
                <a:latin typeface="Montserrat"/>
                <a:ea typeface="Montserrat"/>
                <a:cs typeface="Montserrat"/>
                <a:sym typeface="Montserrat"/>
              </a:defRPr>
            </a:lvl7pPr>
            <a:lvl8pPr lvl="7" algn="ctr">
              <a:lnSpc>
                <a:spcPct val="100000"/>
              </a:lnSpc>
              <a:spcBef>
                <a:spcPts val="0"/>
              </a:spcBef>
              <a:spcAft>
                <a:spcPts val="0"/>
              </a:spcAft>
              <a:buClr>
                <a:schemeClr val="dk2"/>
              </a:buClr>
              <a:buSzPts val="2100"/>
              <a:buFont typeface="Montserrat"/>
              <a:buNone/>
              <a:defRPr sz="2100">
                <a:solidFill>
                  <a:schemeClr val="dk2"/>
                </a:solidFill>
                <a:latin typeface="Montserrat"/>
                <a:ea typeface="Montserrat"/>
                <a:cs typeface="Montserrat"/>
                <a:sym typeface="Montserrat"/>
              </a:defRPr>
            </a:lvl8pPr>
            <a:lvl9pPr lvl="8" algn="ctr">
              <a:lnSpc>
                <a:spcPct val="100000"/>
              </a:lnSpc>
              <a:spcBef>
                <a:spcPts val="0"/>
              </a:spcBef>
              <a:spcAft>
                <a:spcPts val="0"/>
              </a:spcAft>
              <a:buClr>
                <a:schemeClr val="dk2"/>
              </a:buClr>
              <a:buSzPts val="2100"/>
              <a:buFont typeface="Montserrat"/>
              <a:buNone/>
              <a:defRPr sz="2100">
                <a:solidFill>
                  <a:schemeClr val="dk2"/>
                </a:solidFill>
                <a:latin typeface="Montserrat"/>
                <a:ea typeface="Montserrat"/>
                <a:cs typeface="Montserrat"/>
                <a:sym typeface="Montserrat"/>
              </a:defRPr>
            </a:lvl9pPr>
          </a:lstStyle>
          <a:p>
            <a:endParaRPr/>
          </a:p>
        </p:txBody>
      </p:sp>
      <p:sp>
        <p:nvSpPr>
          <p:cNvPr id="51" name="Google Shape;5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Font typeface="Montserrat"/>
              <a:buChar char="●"/>
              <a:defRPr>
                <a:solidFill>
                  <a:schemeClr val="lt1"/>
                </a:solidFill>
                <a:latin typeface="Montserrat"/>
                <a:ea typeface="Montserrat"/>
                <a:cs typeface="Montserrat"/>
                <a:sym typeface="Montserrat"/>
              </a:defRPr>
            </a:lvl1pPr>
            <a:lvl2pPr marL="914400" lvl="1" indent="-317500">
              <a:spcBef>
                <a:spcPts val="1600"/>
              </a:spcBef>
              <a:spcAft>
                <a:spcPts val="0"/>
              </a:spcAft>
              <a:buClr>
                <a:schemeClr val="lt1"/>
              </a:buClr>
              <a:buSzPts val="1400"/>
              <a:buFont typeface="Montserrat"/>
              <a:buChar char="○"/>
              <a:defRPr>
                <a:solidFill>
                  <a:schemeClr val="lt1"/>
                </a:solidFill>
                <a:latin typeface="Montserrat"/>
                <a:ea typeface="Montserrat"/>
                <a:cs typeface="Montserrat"/>
                <a:sym typeface="Montserrat"/>
              </a:defRPr>
            </a:lvl2pPr>
            <a:lvl3pPr marL="1371600" lvl="2" indent="-317500">
              <a:spcBef>
                <a:spcPts val="1600"/>
              </a:spcBef>
              <a:spcAft>
                <a:spcPts val="0"/>
              </a:spcAft>
              <a:buClr>
                <a:schemeClr val="lt1"/>
              </a:buClr>
              <a:buSzPts val="1400"/>
              <a:buFont typeface="Montserrat"/>
              <a:buChar char="■"/>
              <a:defRPr>
                <a:solidFill>
                  <a:schemeClr val="lt1"/>
                </a:solidFill>
                <a:latin typeface="Montserrat"/>
                <a:ea typeface="Montserrat"/>
                <a:cs typeface="Montserrat"/>
                <a:sym typeface="Montserrat"/>
              </a:defRPr>
            </a:lvl3pPr>
            <a:lvl4pPr marL="1828800" lvl="3" indent="-317500">
              <a:spcBef>
                <a:spcPts val="1600"/>
              </a:spcBef>
              <a:spcAft>
                <a:spcPts val="0"/>
              </a:spcAft>
              <a:buClr>
                <a:schemeClr val="lt1"/>
              </a:buClr>
              <a:buSzPts val="1400"/>
              <a:buFont typeface="Montserrat"/>
              <a:buChar char="●"/>
              <a:defRPr>
                <a:solidFill>
                  <a:schemeClr val="lt1"/>
                </a:solidFill>
                <a:latin typeface="Montserrat"/>
                <a:ea typeface="Montserrat"/>
                <a:cs typeface="Montserrat"/>
                <a:sym typeface="Montserrat"/>
              </a:defRPr>
            </a:lvl4pPr>
            <a:lvl5pPr marL="2286000" lvl="4" indent="-317500">
              <a:spcBef>
                <a:spcPts val="1600"/>
              </a:spcBef>
              <a:spcAft>
                <a:spcPts val="0"/>
              </a:spcAft>
              <a:buClr>
                <a:schemeClr val="lt1"/>
              </a:buClr>
              <a:buSzPts val="1400"/>
              <a:buFont typeface="Montserrat"/>
              <a:buChar char="○"/>
              <a:defRPr>
                <a:solidFill>
                  <a:schemeClr val="lt1"/>
                </a:solidFill>
                <a:latin typeface="Montserrat"/>
                <a:ea typeface="Montserrat"/>
                <a:cs typeface="Montserrat"/>
                <a:sym typeface="Montserrat"/>
              </a:defRPr>
            </a:lvl5pPr>
            <a:lvl6pPr marL="2743200" lvl="5" indent="-317500">
              <a:spcBef>
                <a:spcPts val="1600"/>
              </a:spcBef>
              <a:spcAft>
                <a:spcPts val="0"/>
              </a:spcAft>
              <a:buClr>
                <a:schemeClr val="lt1"/>
              </a:buClr>
              <a:buSzPts val="1400"/>
              <a:buFont typeface="Montserrat"/>
              <a:buChar char="■"/>
              <a:defRPr>
                <a:solidFill>
                  <a:schemeClr val="lt1"/>
                </a:solidFill>
                <a:latin typeface="Montserrat"/>
                <a:ea typeface="Montserrat"/>
                <a:cs typeface="Montserrat"/>
                <a:sym typeface="Montserrat"/>
              </a:defRPr>
            </a:lvl6pPr>
            <a:lvl7pPr marL="3200400" lvl="6" indent="-317500">
              <a:spcBef>
                <a:spcPts val="1600"/>
              </a:spcBef>
              <a:spcAft>
                <a:spcPts val="0"/>
              </a:spcAft>
              <a:buClr>
                <a:schemeClr val="lt1"/>
              </a:buClr>
              <a:buSzPts val="1400"/>
              <a:buFont typeface="Montserrat"/>
              <a:buChar char="●"/>
              <a:defRPr>
                <a:solidFill>
                  <a:schemeClr val="lt1"/>
                </a:solidFill>
                <a:latin typeface="Montserrat"/>
                <a:ea typeface="Montserrat"/>
                <a:cs typeface="Montserrat"/>
                <a:sym typeface="Montserrat"/>
              </a:defRPr>
            </a:lvl7pPr>
            <a:lvl8pPr marL="3657600" lvl="7" indent="-317500">
              <a:spcBef>
                <a:spcPts val="1600"/>
              </a:spcBef>
              <a:spcAft>
                <a:spcPts val="0"/>
              </a:spcAft>
              <a:buClr>
                <a:schemeClr val="lt1"/>
              </a:buClr>
              <a:buSzPts val="1400"/>
              <a:buFont typeface="Montserrat"/>
              <a:buChar char="○"/>
              <a:defRPr>
                <a:solidFill>
                  <a:schemeClr val="lt1"/>
                </a:solidFill>
                <a:latin typeface="Montserrat"/>
                <a:ea typeface="Montserrat"/>
                <a:cs typeface="Montserrat"/>
                <a:sym typeface="Montserrat"/>
              </a:defRPr>
            </a:lvl8pPr>
            <a:lvl9pPr marL="4114800" lvl="8" indent="-317500">
              <a:spcBef>
                <a:spcPts val="1600"/>
              </a:spcBef>
              <a:spcAft>
                <a:spcPts val="1600"/>
              </a:spcAft>
              <a:buClr>
                <a:schemeClr val="lt1"/>
              </a:buClr>
              <a:buSzPts val="1400"/>
              <a:buFont typeface="Montserrat"/>
              <a:buChar char="■"/>
              <a:defRPr>
                <a:solidFill>
                  <a:schemeClr val="lt1"/>
                </a:solidFill>
                <a:latin typeface="Montserrat"/>
                <a:ea typeface="Montserrat"/>
                <a:cs typeface="Montserrat"/>
                <a:sym typeface="Montserrat"/>
              </a:defRPr>
            </a:lvl9pPr>
          </a:lstStyle>
          <a:p>
            <a:endParaRPr/>
          </a:p>
        </p:txBody>
      </p:sp>
      <p:sp>
        <p:nvSpPr>
          <p:cNvPr id="52" name="Google Shape;52;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3"/>
        <p:cNvGrpSpPr/>
        <p:nvPr/>
      </p:nvGrpSpPr>
      <p:grpSpPr>
        <a:xfrm>
          <a:off x="0" y="0"/>
          <a:ext cx="0" cy="0"/>
          <a:chOff x="0" y="0"/>
          <a:chExt cx="0" cy="0"/>
        </a:xfrm>
      </p:grpSpPr>
      <p:sp>
        <p:nvSpPr>
          <p:cNvPr id="54" name="Google Shape;54;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Font typeface="Montserrat"/>
              <a:buNone/>
              <a:defRPr sz="1200">
                <a:solidFill>
                  <a:schemeClr val="lt1"/>
                </a:solidFill>
                <a:latin typeface="Montserrat"/>
                <a:ea typeface="Montserrat"/>
                <a:cs typeface="Montserrat"/>
                <a:sym typeface="Montserrat"/>
              </a:defRPr>
            </a:lvl1pPr>
          </a:lstStyle>
          <a:p>
            <a:endParaRPr/>
          </a:p>
        </p:txBody>
      </p:sp>
      <p:sp>
        <p:nvSpPr>
          <p:cNvPr id="57" name="Google Shape;57;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pic>
        <p:nvPicPr>
          <p:cNvPr id="58" name="Google Shape;58;p10"/>
          <p:cNvPicPr preferRelativeResize="0"/>
          <p:nvPr/>
        </p:nvPicPr>
        <p:blipFill>
          <a:blip r:embed="rId2">
            <a:alphaModFix amt="50000"/>
          </a:blip>
          <a:stretch>
            <a:fillRect/>
          </a:stretch>
        </p:blipFill>
        <p:spPr>
          <a:xfrm>
            <a:off x="8595299" y="-375"/>
            <a:ext cx="548701" cy="63615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Montserrat"/>
              <a:buNone/>
              <a:defRPr sz="3200" b="1">
                <a:solidFill>
                  <a:schemeClr val="lt1"/>
                </a:solidFill>
                <a:latin typeface="Montserrat"/>
                <a:ea typeface="Montserrat"/>
                <a:cs typeface="Montserrat"/>
                <a:sym typeface="Montserrat"/>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D9D9D9"/>
              </a:buClr>
              <a:buSzPts val="1800"/>
              <a:buFont typeface="Montserrat"/>
              <a:buChar char="●"/>
              <a:defRPr sz="1800">
                <a:solidFill>
                  <a:srgbClr val="D9D9D9"/>
                </a:solidFill>
                <a:latin typeface="Montserrat"/>
                <a:ea typeface="Montserrat"/>
                <a:cs typeface="Montserrat"/>
                <a:sym typeface="Montserrat"/>
              </a:defRPr>
            </a:lvl1pPr>
            <a:lvl2pPr marL="914400" lvl="1" indent="-317500">
              <a:lnSpc>
                <a:spcPct val="115000"/>
              </a:lnSpc>
              <a:spcBef>
                <a:spcPts val="1600"/>
              </a:spcBef>
              <a:spcAft>
                <a:spcPts val="0"/>
              </a:spcAft>
              <a:buClr>
                <a:srgbClr val="D9D9D9"/>
              </a:buClr>
              <a:buSzPts val="1400"/>
              <a:buFont typeface="Montserrat"/>
              <a:buChar char="○"/>
              <a:defRPr>
                <a:solidFill>
                  <a:srgbClr val="D9D9D9"/>
                </a:solidFill>
                <a:latin typeface="Montserrat"/>
                <a:ea typeface="Montserrat"/>
                <a:cs typeface="Montserrat"/>
                <a:sym typeface="Montserrat"/>
              </a:defRPr>
            </a:lvl2pPr>
            <a:lvl3pPr marL="1371600" lvl="2" indent="-317500">
              <a:lnSpc>
                <a:spcPct val="115000"/>
              </a:lnSpc>
              <a:spcBef>
                <a:spcPts val="1600"/>
              </a:spcBef>
              <a:spcAft>
                <a:spcPts val="0"/>
              </a:spcAft>
              <a:buClr>
                <a:srgbClr val="D9D9D9"/>
              </a:buClr>
              <a:buSzPts val="1400"/>
              <a:buFont typeface="Montserrat"/>
              <a:buChar char="■"/>
              <a:defRPr>
                <a:solidFill>
                  <a:srgbClr val="D9D9D9"/>
                </a:solidFill>
                <a:latin typeface="Montserrat"/>
                <a:ea typeface="Montserrat"/>
                <a:cs typeface="Montserrat"/>
                <a:sym typeface="Montserrat"/>
              </a:defRPr>
            </a:lvl3pPr>
            <a:lvl4pPr marL="1828800" lvl="3" indent="-317500">
              <a:lnSpc>
                <a:spcPct val="115000"/>
              </a:lnSpc>
              <a:spcBef>
                <a:spcPts val="1600"/>
              </a:spcBef>
              <a:spcAft>
                <a:spcPts val="0"/>
              </a:spcAft>
              <a:buClr>
                <a:srgbClr val="D9D9D9"/>
              </a:buClr>
              <a:buSzPts val="1400"/>
              <a:buFont typeface="Montserrat"/>
              <a:buChar char="●"/>
              <a:defRPr>
                <a:solidFill>
                  <a:srgbClr val="D9D9D9"/>
                </a:solidFill>
                <a:latin typeface="Montserrat"/>
                <a:ea typeface="Montserrat"/>
                <a:cs typeface="Montserrat"/>
                <a:sym typeface="Montserrat"/>
              </a:defRPr>
            </a:lvl4pPr>
            <a:lvl5pPr marL="2286000" lvl="4" indent="-317500">
              <a:lnSpc>
                <a:spcPct val="115000"/>
              </a:lnSpc>
              <a:spcBef>
                <a:spcPts val="1600"/>
              </a:spcBef>
              <a:spcAft>
                <a:spcPts val="0"/>
              </a:spcAft>
              <a:buClr>
                <a:srgbClr val="D9D9D9"/>
              </a:buClr>
              <a:buSzPts val="1400"/>
              <a:buFont typeface="Montserrat"/>
              <a:buChar char="○"/>
              <a:defRPr>
                <a:solidFill>
                  <a:srgbClr val="D9D9D9"/>
                </a:solidFill>
                <a:latin typeface="Montserrat"/>
                <a:ea typeface="Montserrat"/>
                <a:cs typeface="Montserrat"/>
                <a:sym typeface="Montserrat"/>
              </a:defRPr>
            </a:lvl5pPr>
            <a:lvl6pPr marL="2743200" lvl="5" indent="-317500">
              <a:lnSpc>
                <a:spcPct val="115000"/>
              </a:lnSpc>
              <a:spcBef>
                <a:spcPts val="1600"/>
              </a:spcBef>
              <a:spcAft>
                <a:spcPts val="0"/>
              </a:spcAft>
              <a:buClr>
                <a:srgbClr val="D9D9D9"/>
              </a:buClr>
              <a:buSzPts val="1400"/>
              <a:buFont typeface="Montserrat"/>
              <a:buChar char="■"/>
              <a:defRPr>
                <a:solidFill>
                  <a:srgbClr val="D9D9D9"/>
                </a:solidFill>
                <a:latin typeface="Montserrat"/>
                <a:ea typeface="Montserrat"/>
                <a:cs typeface="Montserrat"/>
                <a:sym typeface="Montserrat"/>
              </a:defRPr>
            </a:lvl6pPr>
            <a:lvl7pPr marL="3200400" lvl="6" indent="-317500">
              <a:lnSpc>
                <a:spcPct val="115000"/>
              </a:lnSpc>
              <a:spcBef>
                <a:spcPts val="1600"/>
              </a:spcBef>
              <a:spcAft>
                <a:spcPts val="0"/>
              </a:spcAft>
              <a:buClr>
                <a:srgbClr val="D9D9D9"/>
              </a:buClr>
              <a:buSzPts val="1400"/>
              <a:buFont typeface="Montserrat"/>
              <a:buChar char="●"/>
              <a:defRPr>
                <a:solidFill>
                  <a:srgbClr val="D9D9D9"/>
                </a:solidFill>
                <a:latin typeface="Montserrat"/>
                <a:ea typeface="Montserrat"/>
                <a:cs typeface="Montserrat"/>
                <a:sym typeface="Montserrat"/>
              </a:defRPr>
            </a:lvl7pPr>
            <a:lvl8pPr marL="3657600" lvl="7" indent="-317500">
              <a:lnSpc>
                <a:spcPct val="115000"/>
              </a:lnSpc>
              <a:spcBef>
                <a:spcPts val="1600"/>
              </a:spcBef>
              <a:spcAft>
                <a:spcPts val="0"/>
              </a:spcAft>
              <a:buClr>
                <a:srgbClr val="D9D9D9"/>
              </a:buClr>
              <a:buSzPts val="1400"/>
              <a:buFont typeface="Montserrat"/>
              <a:buChar char="○"/>
              <a:defRPr>
                <a:solidFill>
                  <a:srgbClr val="D9D9D9"/>
                </a:solidFill>
                <a:latin typeface="Montserrat"/>
                <a:ea typeface="Montserrat"/>
                <a:cs typeface="Montserrat"/>
                <a:sym typeface="Montserrat"/>
              </a:defRPr>
            </a:lvl8pPr>
            <a:lvl9pPr marL="4114800" lvl="8" indent="-317500">
              <a:lnSpc>
                <a:spcPct val="115000"/>
              </a:lnSpc>
              <a:spcBef>
                <a:spcPts val="1600"/>
              </a:spcBef>
              <a:spcAft>
                <a:spcPts val="1600"/>
              </a:spcAft>
              <a:buClr>
                <a:srgbClr val="D9D9D9"/>
              </a:buClr>
              <a:buSzPts val="1400"/>
              <a:buFont typeface="Montserrat"/>
              <a:buChar char="■"/>
              <a:defRPr>
                <a:solidFill>
                  <a:srgbClr val="D9D9D9"/>
                </a:solidFill>
                <a:latin typeface="Montserrat"/>
                <a:ea typeface="Montserrat"/>
                <a:cs typeface="Montserrat"/>
                <a:sym typeface="Montserrat"/>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3">
            <a:alphaModFix amt="50000"/>
          </a:blip>
          <a:stretch>
            <a:fillRect/>
          </a:stretch>
        </p:blipFill>
        <p:spPr>
          <a:xfrm>
            <a:off x="8523549" y="0"/>
            <a:ext cx="620452" cy="71934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ecure.actblue.com/donate/nhyoungdemocra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canva.com"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4"/>
          <p:cNvSpPr txBox="1">
            <a:spLocks noGrp="1"/>
          </p:cNvSpPr>
          <p:nvPr>
            <p:ph type="ctrTitle"/>
          </p:nvPr>
        </p:nvSpPr>
        <p:spPr>
          <a:xfrm>
            <a:off x="1589613" y="1774500"/>
            <a:ext cx="6100500" cy="933600"/>
          </a:xfrm>
          <a:prstGeom prst="rect">
            <a:avLst/>
          </a:prstGeom>
          <a:effectLst>
            <a:outerShdw blurRad="57150" dist="19050" dir="5400000" algn="bl" rotWithShape="0">
              <a:srgbClr val="000000">
                <a:alpha val="50000"/>
              </a:srgbClr>
            </a:outerShdw>
          </a:effectLst>
        </p:spPr>
        <p:txBody>
          <a:bodyPr spcFirstLastPara="1" wrap="square" lIns="91425" tIns="91425" rIns="91425" bIns="91425" anchor="b" anchorCtr="0">
            <a:noAutofit/>
          </a:bodyPr>
          <a:lstStyle/>
          <a:p>
            <a:pPr marL="0" lvl="0" indent="0" algn="ctr" rtl="0">
              <a:spcBef>
                <a:spcPts val="0"/>
              </a:spcBef>
              <a:spcAft>
                <a:spcPts val="0"/>
              </a:spcAft>
              <a:buNone/>
            </a:pPr>
            <a:r>
              <a:rPr lang="en"/>
              <a:t>Fundraising</a:t>
            </a:r>
            <a:endParaRPr b="1">
              <a:latin typeface="Montserrat"/>
              <a:ea typeface="Montserrat"/>
              <a:cs typeface="Montserrat"/>
              <a:sym typeface="Montserrat"/>
            </a:endParaRPr>
          </a:p>
        </p:txBody>
      </p:sp>
      <p:sp>
        <p:nvSpPr>
          <p:cNvPr id="77" name="Google Shape;77;p14"/>
          <p:cNvSpPr txBox="1">
            <a:spLocks noGrp="1"/>
          </p:cNvSpPr>
          <p:nvPr>
            <p:ph type="subTitle" idx="1"/>
          </p:nvPr>
        </p:nvSpPr>
        <p:spPr>
          <a:xfrm>
            <a:off x="528813" y="2750630"/>
            <a:ext cx="8222100" cy="43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September, 2021</a:t>
            </a:r>
            <a:endParaRPr/>
          </a:p>
          <a:p>
            <a:pPr marL="0" lvl="0" indent="0" algn="ctr" rtl="0">
              <a:spcBef>
                <a:spcPts val="0"/>
              </a:spcBef>
              <a:spcAft>
                <a:spcPts val="0"/>
              </a:spcAft>
              <a:buNone/>
            </a:pPr>
            <a:endParaRPr/>
          </a:p>
          <a:p>
            <a:pPr marL="0" lvl="0" indent="0" algn="ctr" rtl="0">
              <a:spcBef>
                <a:spcPts val="0"/>
              </a:spcBef>
              <a:spcAft>
                <a:spcPts val="0"/>
              </a:spcAft>
              <a:buNone/>
            </a:pPr>
            <a:r>
              <a:rPr lang="en"/>
              <a:t>Brought to you by the New Hampshire Young Democrats</a:t>
            </a:r>
            <a:endParaRPr/>
          </a:p>
          <a:p>
            <a:pPr marL="0" lvl="0" indent="0" algn="ctr" rtl="0">
              <a:spcBef>
                <a:spcPts val="0"/>
              </a:spcBef>
              <a:spcAft>
                <a:spcPts val="0"/>
              </a:spcAft>
              <a:buNone/>
            </a:pPr>
            <a:endParaRPr/>
          </a:p>
          <a:p>
            <a:pPr marL="0" lvl="0" indent="0" algn="ctr" rtl="0">
              <a:spcBef>
                <a:spcPts val="0"/>
              </a:spcBef>
              <a:spcAft>
                <a:spcPts val="0"/>
              </a:spcAft>
              <a:buNone/>
            </a:pPr>
            <a:endParaRPr sz="1600">
              <a:solidFill>
                <a:srgbClr val="EFEFEF"/>
              </a:solidFill>
            </a:endParaRPr>
          </a:p>
        </p:txBody>
      </p:sp>
      <p:pic>
        <p:nvPicPr>
          <p:cNvPr id="78" name="Google Shape;78;p14" descr="Twitter logo PNG images free download"/>
          <p:cNvPicPr preferRelativeResize="0"/>
          <p:nvPr/>
        </p:nvPicPr>
        <p:blipFill>
          <a:blip r:embed="rId3">
            <a:alphaModFix/>
          </a:blip>
          <a:stretch>
            <a:fillRect/>
          </a:stretch>
        </p:blipFill>
        <p:spPr>
          <a:xfrm>
            <a:off x="686359" y="2219859"/>
            <a:ext cx="903275" cy="903275"/>
          </a:xfrm>
          <a:prstGeom prst="rect">
            <a:avLst/>
          </a:prstGeom>
          <a:noFill/>
          <a:ln>
            <a:noFill/>
          </a:ln>
        </p:spPr>
      </p:pic>
      <p:pic>
        <p:nvPicPr>
          <p:cNvPr id="79" name="Google Shape;79;p14" descr="File:Facebook Logo (2019).png - Wikimedia Commons"/>
          <p:cNvPicPr preferRelativeResize="0"/>
          <p:nvPr/>
        </p:nvPicPr>
        <p:blipFill>
          <a:blip r:embed="rId4">
            <a:alphaModFix/>
          </a:blip>
          <a:stretch>
            <a:fillRect/>
          </a:stretch>
        </p:blipFill>
        <p:spPr>
          <a:xfrm>
            <a:off x="7690113" y="2204699"/>
            <a:ext cx="933628" cy="9336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Important Things to Remember</a:t>
            </a:r>
            <a:endParaRPr/>
          </a:p>
        </p:txBody>
      </p:sp>
      <p:sp>
        <p:nvSpPr>
          <p:cNvPr id="130" name="Google Shape;130;p2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Asking for Money is Hard, and Takes Practice. Try, Try, and Try Again. Don’t take rejections personally, your next call will be better</a:t>
            </a:r>
            <a:endParaRPr/>
          </a:p>
          <a:p>
            <a:pPr marL="457200" lvl="0" indent="-342900" algn="l" rtl="0">
              <a:spcBef>
                <a:spcPts val="0"/>
              </a:spcBef>
              <a:spcAft>
                <a:spcPts val="0"/>
              </a:spcAft>
              <a:buSzPts val="1800"/>
              <a:buChar char="●"/>
            </a:pPr>
            <a:r>
              <a:rPr lang="en"/>
              <a:t>You aren’t asking people for money for yourself. It’s about making your community better. People are often very excited about what you are doing and are very willing to donate, </a:t>
            </a:r>
            <a:r>
              <a:rPr lang="en" b="1"/>
              <a:t>BUT ONLY IF YOU ASK THEM.</a:t>
            </a:r>
            <a:endParaRPr b="1"/>
          </a:p>
          <a:p>
            <a:pPr marL="457200" lvl="0" indent="-342900" algn="l" rtl="0">
              <a:spcBef>
                <a:spcPts val="0"/>
              </a:spcBef>
              <a:spcAft>
                <a:spcPts val="0"/>
              </a:spcAft>
              <a:buSzPts val="1800"/>
              <a:buChar char="●"/>
            </a:pPr>
            <a:r>
              <a:rPr lang="en"/>
              <a:t>You are not your donor, don’t be afraid to ask for what people can afford to give. They’ll let you know if the amount isn’t ok.</a:t>
            </a:r>
            <a:endParaRPr/>
          </a:p>
          <a:p>
            <a:pPr marL="914400" lvl="0" indent="0" algn="l" rtl="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ctrTitle"/>
          </p:nvPr>
        </p:nvSpPr>
        <p:spPr>
          <a:xfrm>
            <a:off x="116325" y="632250"/>
            <a:ext cx="8940900" cy="2120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sz="4000"/>
              <a:t>Ask Early. Thank Well. Resolict</a:t>
            </a:r>
            <a:endParaRPr sz="4000"/>
          </a:p>
          <a:p>
            <a:pPr marL="0" lvl="0" indent="0" algn="l" rtl="0">
              <a:spcBef>
                <a:spcPts val="0"/>
              </a:spcBef>
              <a:spcAft>
                <a:spcPts val="0"/>
              </a:spcAft>
              <a:buNone/>
            </a:pPr>
            <a:endParaRPr/>
          </a:p>
        </p:txBody>
      </p:sp>
      <p:sp>
        <p:nvSpPr>
          <p:cNvPr id="136" name="Google Shape;136;p23"/>
          <p:cNvSpPr txBox="1">
            <a:spLocks noGrp="1"/>
          </p:cNvSpPr>
          <p:nvPr>
            <p:ph type="subTitle" idx="1"/>
          </p:nvPr>
        </p:nvSpPr>
        <p:spPr>
          <a:xfrm>
            <a:off x="732275" y="3746055"/>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Rinse. Wash. Repeat.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Questions?</a:t>
            </a:r>
            <a:endParaRPr/>
          </a:p>
        </p:txBody>
      </p:sp>
      <p:sp>
        <p:nvSpPr>
          <p:cNvPr id="142" name="Google Shape;142;p24"/>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4572000" lvl="0" indent="457200" algn="l" rtl="0">
              <a:spcBef>
                <a:spcPts val="0"/>
              </a:spcBef>
              <a:spcAft>
                <a:spcPts val="0"/>
              </a:spcAft>
              <a:buNone/>
            </a:pPr>
            <a:r>
              <a:rPr lang="en"/>
              <a:t>Thank you for joining!</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5"/>
          <p:cNvSpPr txBox="1">
            <a:spLocks noGrp="1"/>
          </p:cNvSpPr>
          <p:nvPr>
            <p:ph type="subTitle" idx="1"/>
          </p:nvPr>
        </p:nvSpPr>
        <p:spPr>
          <a:xfrm>
            <a:off x="714600" y="1015605"/>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New Hampshire Young Democrats have a proven track record supporting, advising, and fostering winning campaigns for young candidates.  Established in 2008, the NHYD Elections Program works year-round to recruit, train, and elect the next generation of progressive leadership to local, state and federal offices.</a:t>
            </a:r>
            <a:endParaRPr/>
          </a:p>
          <a:p>
            <a:pPr marL="4572000" lvl="0" indent="457200" algn="l" rtl="0">
              <a:spcBef>
                <a:spcPts val="0"/>
              </a:spcBef>
              <a:spcAft>
                <a:spcPts val="0"/>
              </a:spcAft>
              <a:buNone/>
            </a:pPr>
            <a:r>
              <a:rPr lang="en"/>
              <a:t> </a:t>
            </a:r>
            <a:endParaRPr/>
          </a:p>
          <a:p>
            <a:pPr marL="0" lvl="0" indent="0" algn="l" rtl="0">
              <a:spcBef>
                <a:spcPts val="0"/>
              </a:spcBef>
              <a:spcAft>
                <a:spcPts val="0"/>
              </a:spcAft>
              <a:buNone/>
            </a:pPr>
            <a:r>
              <a:rPr lang="en"/>
              <a:t>NHYD is committed to providing the resources necessary to create the next generation of progressive political leaders in New Hampshire. The New Hampshire Young Democrats have supported over 180 young Democrats running in municipal and statewide campaigns to date. </a:t>
            </a:r>
            <a:endParaRPr/>
          </a:p>
          <a:p>
            <a:pPr marL="0" lvl="0" indent="0" algn="l" rtl="0">
              <a:spcBef>
                <a:spcPts val="0"/>
              </a:spcBef>
              <a:spcAft>
                <a:spcPts val="0"/>
              </a:spcAft>
              <a:buNone/>
            </a:pPr>
            <a:endParaRPr/>
          </a:p>
          <a:p>
            <a:pPr marL="0" lvl="0" indent="0" algn="l" rtl="0">
              <a:spcBef>
                <a:spcPts val="0"/>
              </a:spcBef>
              <a:spcAft>
                <a:spcPts val="0"/>
              </a:spcAft>
              <a:buNone/>
            </a:pPr>
            <a:r>
              <a:rPr lang="en"/>
              <a:t>Can you help support that work? Donate today via </a:t>
            </a:r>
            <a:r>
              <a:rPr lang="en" u="sng">
                <a:solidFill>
                  <a:schemeClr val="hlink"/>
                </a:solidFill>
                <a:hlinkClick r:id="rId3"/>
              </a:rPr>
              <a:t>https://secure.actblue.com/donate/nhyoungdemocrats</a:t>
            </a:r>
            <a:endParaRPr/>
          </a:p>
        </p:txBody>
      </p:sp>
      <p:sp>
        <p:nvSpPr>
          <p:cNvPr id="148" name="Google Shape;148;p25"/>
          <p:cNvSpPr txBox="1"/>
          <p:nvPr/>
        </p:nvSpPr>
        <p:spPr>
          <a:xfrm>
            <a:off x="99700" y="357300"/>
            <a:ext cx="86502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b="1">
                <a:solidFill>
                  <a:schemeClr val="lt1"/>
                </a:solidFill>
                <a:latin typeface="Montserrat"/>
                <a:ea typeface="Montserrat"/>
                <a:cs typeface="Montserrat"/>
                <a:sym typeface="Montserrat"/>
              </a:rPr>
              <a:t>This Training Provided Was Provided by the NHYD Elections Program</a:t>
            </a:r>
            <a:endParaRPr sz="1800" b="1">
              <a:solidFill>
                <a:schemeClr val="lt1"/>
              </a:solidFill>
              <a:latin typeface="Montserrat"/>
              <a:ea typeface="Montserrat"/>
              <a:cs typeface="Montserrat"/>
              <a:sym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6"/>
          <p:cNvSpPr txBox="1">
            <a:spLocks noGrp="1"/>
          </p:cNvSpPr>
          <p:nvPr>
            <p:ph type="ctrTitle"/>
          </p:nvPr>
        </p:nvSpPr>
        <p:spPr>
          <a:xfrm>
            <a:off x="116325" y="1638150"/>
            <a:ext cx="92940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Coming Soon: </a:t>
            </a:r>
            <a:endParaRPr/>
          </a:p>
          <a:p>
            <a:pPr marL="0" lvl="0" indent="0" algn="l" rtl="0">
              <a:spcBef>
                <a:spcPts val="0"/>
              </a:spcBef>
              <a:spcAft>
                <a:spcPts val="0"/>
              </a:spcAft>
              <a:buNone/>
            </a:pPr>
            <a:r>
              <a:rPr lang="en"/>
              <a:t>Our intro to Canva Training</a:t>
            </a:r>
            <a:endParaRPr/>
          </a:p>
        </p:txBody>
      </p:sp>
      <p:sp>
        <p:nvSpPr>
          <p:cNvPr id="154" name="Google Shape;154;p26"/>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Create a </a:t>
            </a:r>
            <a:r>
              <a:rPr lang="en" b="1"/>
              <a:t>free</a:t>
            </a:r>
            <a:r>
              <a:rPr lang="en"/>
              <a:t> account → </a:t>
            </a:r>
            <a:r>
              <a:rPr lang="en" b="1" u="sng">
                <a:solidFill>
                  <a:schemeClr val="hlink"/>
                </a:solidFill>
                <a:hlinkClick r:id="rId3"/>
              </a:rPr>
              <a:t>www.canva.com</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3"/>
          <p:cNvSpPr txBox="1">
            <a:spLocks noGrp="1"/>
          </p:cNvSpPr>
          <p:nvPr>
            <p:ph type="ctrTitle"/>
          </p:nvPr>
        </p:nvSpPr>
        <p:spPr>
          <a:xfrm>
            <a:off x="510800" y="2019700"/>
            <a:ext cx="8222100" cy="933600"/>
          </a:xfrm>
          <a:prstGeom prst="rect">
            <a:avLst/>
          </a:prstGeom>
          <a:effectLst>
            <a:outerShdw blurRad="57150" dist="19050" dir="5400000" algn="bl" rotWithShape="0">
              <a:srgbClr val="000000">
                <a:alpha val="50000"/>
              </a:srgbClr>
            </a:outerShdw>
          </a:effectLst>
        </p:spPr>
        <p:txBody>
          <a:bodyPr spcFirstLastPara="1" wrap="square" lIns="91425" tIns="91425" rIns="91425" bIns="91425" anchor="b" anchorCtr="0">
            <a:noAutofit/>
          </a:bodyPr>
          <a:lstStyle/>
          <a:p>
            <a:pPr marL="0" lvl="0" indent="0" algn="l" rtl="0">
              <a:spcBef>
                <a:spcPts val="0"/>
              </a:spcBef>
              <a:spcAft>
                <a:spcPts val="0"/>
              </a:spcAft>
              <a:buNone/>
            </a:pPr>
            <a:r>
              <a:rPr lang="en"/>
              <a:t>Welcome, candidates!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5"/>
          <p:cNvSpPr txBox="1">
            <a:spLocks noGrp="1"/>
          </p:cNvSpPr>
          <p:nvPr>
            <p:ph type="title"/>
          </p:nvPr>
        </p:nvSpPr>
        <p:spPr>
          <a:xfrm>
            <a:off x="98250" y="16350"/>
            <a:ext cx="78810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Fundraising Workshop</a:t>
            </a:r>
            <a:endParaRPr/>
          </a:p>
        </p:txBody>
      </p:sp>
      <p:sp>
        <p:nvSpPr>
          <p:cNvPr id="85" name="Google Shape;85;p15"/>
          <p:cNvSpPr txBox="1">
            <a:spLocks noGrp="1"/>
          </p:cNvSpPr>
          <p:nvPr>
            <p:ph type="title"/>
          </p:nvPr>
        </p:nvSpPr>
        <p:spPr>
          <a:xfrm rot="-5400000">
            <a:off x="-397350" y="2529050"/>
            <a:ext cx="3721500" cy="767700"/>
          </a:xfrm>
          <a:prstGeom prst="rect">
            <a:avLst/>
          </a:prstGeom>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6500">
                <a:solidFill>
                  <a:schemeClr val="dk2"/>
                </a:solidFill>
              </a:rPr>
              <a:t>Agenda</a:t>
            </a:r>
            <a:endParaRPr sz="6500">
              <a:solidFill>
                <a:schemeClr val="dk2"/>
              </a:solidFill>
            </a:endParaRPr>
          </a:p>
        </p:txBody>
      </p:sp>
      <p:sp>
        <p:nvSpPr>
          <p:cNvPr id="86" name="Google Shape;86;p15"/>
          <p:cNvSpPr txBox="1">
            <a:spLocks noGrp="1"/>
          </p:cNvSpPr>
          <p:nvPr>
            <p:ph type="body" idx="4294967295"/>
          </p:nvPr>
        </p:nvSpPr>
        <p:spPr>
          <a:xfrm>
            <a:off x="1847250" y="1067000"/>
            <a:ext cx="6217200" cy="3691800"/>
          </a:xfrm>
          <a:prstGeom prst="rect">
            <a:avLst/>
          </a:prstGeom>
        </p:spPr>
        <p:txBody>
          <a:bodyPr spcFirstLastPara="1" wrap="square" lIns="91425" tIns="91425" rIns="91425" bIns="91425" anchor="t" anchorCtr="0">
            <a:noAutofit/>
          </a:bodyPr>
          <a:lstStyle/>
          <a:p>
            <a:pPr marL="457200" lvl="0" indent="-336550" algn="l" rtl="0">
              <a:lnSpc>
                <a:spcPct val="150000"/>
              </a:lnSpc>
              <a:spcBef>
                <a:spcPts val="0"/>
              </a:spcBef>
              <a:spcAft>
                <a:spcPts val="0"/>
              </a:spcAft>
              <a:buClr>
                <a:schemeClr val="dk2"/>
              </a:buClr>
              <a:buSzPts val="1700"/>
              <a:buChar char="●"/>
            </a:pPr>
            <a:r>
              <a:rPr lang="en" sz="1700">
                <a:solidFill>
                  <a:schemeClr val="dk2"/>
                </a:solidFill>
              </a:rPr>
              <a:t>Introductions</a:t>
            </a:r>
            <a:endParaRPr sz="1700">
              <a:solidFill>
                <a:schemeClr val="dk2"/>
              </a:solidFill>
            </a:endParaRPr>
          </a:p>
          <a:p>
            <a:pPr marL="457200" lvl="0" indent="-336550" algn="l" rtl="0">
              <a:lnSpc>
                <a:spcPct val="150000"/>
              </a:lnSpc>
              <a:spcBef>
                <a:spcPts val="0"/>
              </a:spcBef>
              <a:spcAft>
                <a:spcPts val="0"/>
              </a:spcAft>
              <a:buClr>
                <a:schemeClr val="dk2"/>
              </a:buClr>
              <a:buSzPts val="1700"/>
              <a:buChar char="●"/>
            </a:pPr>
            <a:r>
              <a:rPr lang="en" sz="1700">
                <a:solidFill>
                  <a:schemeClr val="dk2"/>
                </a:solidFill>
              </a:rPr>
              <a:t>Campaign Planning &amp; Budgets:  Why We fundraise</a:t>
            </a:r>
            <a:endParaRPr sz="1700">
              <a:solidFill>
                <a:schemeClr val="dk2"/>
              </a:solidFill>
            </a:endParaRPr>
          </a:p>
          <a:p>
            <a:pPr marL="457200" lvl="0" indent="-336550" algn="l" rtl="0">
              <a:lnSpc>
                <a:spcPct val="150000"/>
              </a:lnSpc>
              <a:spcBef>
                <a:spcPts val="0"/>
              </a:spcBef>
              <a:spcAft>
                <a:spcPts val="0"/>
              </a:spcAft>
              <a:buClr>
                <a:schemeClr val="dk2"/>
              </a:buClr>
              <a:buSzPts val="1700"/>
              <a:buChar char="●"/>
            </a:pPr>
            <a:r>
              <a:rPr lang="en" sz="1700">
                <a:solidFill>
                  <a:schemeClr val="dk2"/>
                </a:solidFill>
              </a:rPr>
              <a:t>Circle of Benefits: Who to Fundraise From</a:t>
            </a:r>
            <a:endParaRPr sz="1700">
              <a:solidFill>
                <a:schemeClr val="dk2"/>
              </a:solidFill>
            </a:endParaRPr>
          </a:p>
          <a:p>
            <a:pPr marL="457200" lvl="0" indent="-336550" algn="l" rtl="0">
              <a:lnSpc>
                <a:spcPct val="150000"/>
              </a:lnSpc>
              <a:spcBef>
                <a:spcPts val="0"/>
              </a:spcBef>
              <a:spcAft>
                <a:spcPts val="0"/>
              </a:spcAft>
              <a:buClr>
                <a:schemeClr val="dk2"/>
              </a:buClr>
              <a:buSzPts val="1700"/>
              <a:buChar char="●"/>
            </a:pPr>
            <a:r>
              <a:rPr lang="en" sz="1700">
                <a:solidFill>
                  <a:schemeClr val="dk2"/>
                </a:solidFill>
              </a:rPr>
              <a:t>Tactics: How to Reach Out </a:t>
            </a:r>
            <a:endParaRPr sz="1300">
              <a:solidFill>
                <a:schemeClr val="dk2"/>
              </a:solidFill>
            </a:endParaRPr>
          </a:p>
          <a:p>
            <a:pPr marL="457200" lvl="0" indent="-336550" algn="l" rtl="0">
              <a:lnSpc>
                <a:spcPct val="150000"/>
              </a:lnSpc>
              <a:spcBef>
                <a:spcPts val="0"/>
              </a:spcBef>
              <a:spcAft>
                <a:spcPts val="0"/>
              </a:spcAft>
              <a:buClr>
                <a:schemeClr val="dk2"/>
              </a:buClr>
              <a:buSzPts val="1700"/>
              <a:buChar char="●"/>
            </a:pPr>
            <a:r>
              <a:rPr lang="en" sz="1700">
                <a:solidFill>
                  <a:schemeClr val="dk2"/>
                </a:solidFill>
              </a:rPr>
              <a:t>Tactics: What’s a Hard Ask?</a:t>
            </a:r>
            <a:endParaRPr sz="1700">
              <a:solidFill>
                <a:schemeClr val="dk2"/>
              </a:solidFill>
            </a:endParaRPr>
          </a:p>
          <a:p>
            <a:pPr marL="457200" lvl="0" indent="-336550" algn="l" rtl="0">
              <a:lnSpc>
                <a:spcPct val="150000"/>
              </a:lnSpc>
              <a:spcBef>
                <a:spcPts val="0"/>
              </a:spcBef>
              <a:spcAft>
                <a:spcPts val="0"/>
              </a:spcAft>
              <a:buClr>
                <a:schemeClr val="dk2"/>
              </a:buClr>
              <a:buSzPts val="1700"/>
              <a:buChar char="●"/>
            </a:pPr>
            <a:r>
              <a:rPr lang="en" sz="1700">
                <a:solidFill>
                  <a:schemeClr val="dk2"/>
                </a:solidFill>
              </a:rPr>
              <a:t>Tactics: Call Time </a:t>
            </a:r>
            <a:endParaRPr sz="1700">
              <a:solidFill>
                <a:schemeClr val="dk2"/>
              </a:solidFill>
            </a:endParaRPr>
          </a:p>
          <a:p>
            <a:pPr marL="457200" lvl="0" indent="-336550" algn="l" rtl="0">
              <a:lnSpc>
                <a:spcPct val="150000"/>
              </a:lnSpc>
              <a:spcBef>
                <a:spcPts val="0"/>
              </a:spcBef>
              <a:spcAft>
                <a:spcPts val="0"/>
              </a:spcAft>
              <a:buClr>
                <a:schemeClr val="dk2"/>
              </a:buClr>
              <a:buSzPts val="1700"/>
              <a:buChar char="●"/>
            </a:pPr>
            <a:r>
              <a:rPr lang="en" sz="1700">
                <a:solidFill>
                  <a:schemeClr val="dk2"/>
                </a:solidFill>
              </a:rPr>
              <a:t>Tracking Your Asks &amp; Money Raised</a:t>
            </a:r>
            <a:endParaRPr sz="1700">
              <a:solidFill>
                <a:schemeClr val="dk2"/>
              </a:solidFill>
            </a:endParaRPr>
          </a:p>
          <a:p>
            <a:pPr marL="457200" lvl="0" indent="-336550" algn="l" rtl="0">
              <a:lnSpc>
                <a:spcPct val="150000"/>
              </a:lnSpc>
              <a:spcBef>
                <a:spcPts val="0"/>
              </a:spcBef>
              <a:spcAft>
                <a:spcPts val="0"/>
              </a:spcAft>
              <a:buClr>
                <a:schemeClr val="dk2"/>
              </a:buClr>
              <a:buSzPts val="1700"/>
              <a:buChar char="●"/>
            </a:pPr>
            <a:r>
              <a:rPr lang="en" sz="1700">
                <a:solidFill>
                  <a:schemeClr val="dk2"/>
                </a:solidFill>
              </a:rPr>
              <a:t>Important Things to Remember</a:t>
            </a:r>
            <a:endParaRPr sz="1700">
              <a:solidFill>
                <a:schemeClr val="dk2"/>
              </a:solidFill>
            </a:endParaRPr>
          </a:p>
          <a:p>
            <a:pPr marL="457200" lvl="0" indent="-336550" algn="l" rtl="0">
              <a:lnSpc>
                <a:spcPct val="150000"/>
              </a:lnSpc>
              <a:spcBef>
                <a:spcPts val="0"/>
              </a:spcBef>
              <a:spcAft>
                <a:spcPts val="0"/>
              </a:spcAft>
              <a:buClr>
                <a:schemeClr val="dk2"/>
              </a:buClr>
              <a:buSzPts val="1700"/>
              <a:buChar char="●"/>
            </a:pPr>
            <a:r>
              <a:rPr lang="en" sz="1700">
                <a:solidFill>
                  <a:schemeClr val="dk2"/>
                </a:solidFill>
              </a:rPr>
              <a:t>Follow Up</a:t>
            </a:r>
            <a:endParaRPr sz="1700">
              <a:solidFill>
                <a:schemeClr val="dk2"/>
              </a:solidFill>
            </a:endParaRPr>
          </a:p>
          <a:p>
            <a:pPr marL="457200" lvl="0" indent="-336550" algn="l" rtl="0">
              <a:lnSpc>
                <a:spcPct val="150000"/>
              </a:lnSpc>
              <a:spcBef>
                <a:spcPts val="0"/>
              </a:spcBef>
              <a:spcAft>
                <a:spcPts val="0"/>
              </a:spcAft>
              <a:buClr>
                <a:schemeClr val="dk2"/>
              </a:buClr>
              <a:buSzPts val="1700"/>
              <a:buChar char="●"/>
            </a:pPr>
            <a:r>
              <a:rPr lang="en" sz="1700">
                <a:solidFill>
                  <a:schemeClr val="dk2"/>
                </a:solidFill>
              </a:rPr>
              <a:t>Campaign Finance</a:t>
            </a:r>
            <a:endParaRPr sz="1700">
              <a:solidFill>
                <a:schemeClr val="dk2"/>
              </a:solidFill>
            </a:endParaRPr>
          </a:p>
          <a:p>
            <a:pPr marL="0" lvl="0" indent="0" algn="l" rtl="0">
              <a:lnSpc>
                <a:spcPct val="150000"/>
              </a:lnSpc>
              <a:spcBef>
                <a:spcPts val="1600"/>
              </a:spcBef>
              <a:spcAft>
                <a:spcPts val="1600"/>
              </a:spcAft>
              <a:buNone/>
            </a:pPr>
            <a:endParaRPr sz="1700">
              <a:solidFill>
                <a:srgbClr val="B7B7B7"/>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6"/>
          <p:cNvSpPr txBox="1">
            <a:spLocks noGrp="1"/>
          </p:cNvSpPr>
          <p:nvPr>
            <p:ph type="ctrTitle"/>
          </p:nvPr>
        </p:nvSpPr>
        <p:spPr>
          <a:xfrm>
            <a:off x="416800" y="119600"/>
            <a:ext cx="8222100" cy="774300"/>
          </a:xfrm>
          <a:prstGeom prst="rect">
            <a:avLst/>
          </a:prstGeom>
          <a:effectLst>
            <a:outerShdw blurRad="57150" dist="19050" dir="5400000" algn="bl" rotWithShape="0">
              <a:srgbClr val="000000">
                <a:alpha val="50000"/>
              </a:srgbClr>
            </a:outerShdw>
          </a:effectLst>
        </p:spPr>
        <p:txBody>
          <a:bodyPr spcFirstLastPara="1" wrap="square" lIns="91425" tIns="91425" rIns="91425" bIns="91425" anchor="b" anchorCtr="0">
            <a:noAutofit/>
          </a:bodyPr>
          <a:lstStyle/>
          <a:p>
            <a:pPr marL="0" lvl="0" indent="0" algn="l" rtl="0">
              <a:spcBef>
                <a:spcPts val="0"/>
              </a:spcBef>
              <a:spcAft>
                <a:spcPts val="0"/>
              </a:spcAft>
              <a:buNone/>
            </a:pPr>
            <a:r>
              <a:rPr lang="en" sz="3200"/>
              <a:t>Campaign Planning &amp; Budgeting</a:t>
            </a:r>
            <a:endParaRPr sz="3200"/>
          </a:p>
        </p:txBody>
      </p:sp>
      <p:sp>
        <p:nvSpPr>
          <p:cNvPr id="92" name="Google Shape;92;p16"/>
          <p:cNvSpPr txBox="1"/>
          <p:nvPr/>
        </p:nvSpPr>
        <p:spPr>
          <a:xfrm>
            <a:off x="760425" y="1307225"/>
            <a:ext cx="7612800" cy="340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900">
                <a:solidFill>
                  <a:schemeClr val="lt1"/>
                </a:solidFill>
                <a:latin typeface="Montserrat"/>
                <a:ea typeface="Montserrat"/>
                <a:cs typeface="Montserrat"/>
                <a:sym typeface="Montserrat"/>
              </a:rPr>
              <a:t>This is your first step, because you need to know how many voters you need to target, and how you will reach them and how often to get to your “win number,”</a:t>
            </a:r>
            <a:endParaRPr sz="1900">
              <a:solidFill>
                <a:schemeClr val="lt1"/>
              </a:solidFill>
              <a:latin typeface="Montserrat"/>
              <a:ea typeface="Montserrat"/>
              <a:cs typeface="Montserrat"/>
              <a:sym typeface="Montserrat"/>
            </a:endParaRPr>
          </a:p>
          <a:p>
            <a:pPr marL="0" lvl="0" indent="0" algn="l" rtl="0">
              <a:spcBef>
                <a:spcPts val="0"/>
              </a:spcBef>
              <a:spcAft>
                <a:spcPts val="0"/>
              </a:spcAft>
              <a:buNone/>
            </a:pPr>
            <a:endParaRPr sz="1900">
              <a:solidFill>
                <a:schemeClr val="lt1"/>
              </a:solidFill>
              <a:latin typeface="Montserrat"/>
              <a:ea typeface="Montserrat"/>
              <a:cs typeface="Montserrat"/>
              <a:sym typeface="Montserrat"/>
            </a:endParaRPr>
          </a:p>
          <a:p>
            <a:pPr marL="0" lvl="0" indent="0" algn="l" rtl="0">
              <a:spcBef>
                <a:spcPts val="0"/>
              </a:spcBef>
              <a:spcAft>
                <a:spcPts val="0"/>
              </a:spcAft>
              <a:buNone/>
            </a:pPr>
            <a:r>
              <a:rPr lang="en" sz="1900">
                <a:solidFill>
                  <a:schemeClr val="lt1"/>
                </a:solidFill>
                <a:latin typeface="Montserrat"/>
                <a:ea typeface="Montserrat"/>
                <a:cs typeface="Montserrat"/>
                <a:sym typeface="Montserrat"/>
              </a:rPr>
              <a:t>Build 3 budgets in your campaign planning. A bare bones budget, a regular what you need budget, and a reach “extras” budget.</a:t>
            </a:r>
            <a:endParaRPr sz="1900">
              <a:solidFill>
                <a:schemeClr val="lt1"/>
              </a:solidFill>
              <a:latin typeface="Montserrat"/>
              <a:ea typeface="Montserrat"/>
              <a:cs typeface="Montserrat"/>
              <a:sym typeface="Montserrat"/>
            </a:endParaRPr>
          </a:p>
          <a:p>
            <a:pPr marL="0" lvl="0" indent="0" algn="l" rtl="0">
              <a:spcBef>
                <a:spcPts val="0"/>
              </a:spcBef>
              <a:spcAft>
                <a:spcPts val="0"/>
              </a:spcAft>
              <a:buNone/>
            </a:pPr>
            <a:endParaRPr sz="1900">
              <a:solidFill>
                <a:schemeClr val="lt1"/>
              </a:solidFill>
              <a:latin typeface="Montserrat"/>
              <a:ea typeface="Montserrat"/>
              <a:cs typeface="Montserrat"/>
              <a:sym typeface="Montserrat"/>
            </a:endParaRPr>
          </a:p>
          <a:p>
            <a:pPr marL="0" lvl="0" indent="0" algn="l" rtl="0">
              <a:spcBef>
                <a:spcPts val="0"/>
              </a:spcBef>
              <a:spcAft>
                <a:spcPts val="0"/>
              </a:spcAft>
              <a:buNone/>
            </a:pPr>
            <a:r>
              <a:rPr lang="en" sz="1900">
                <a:solidFill>
                  <a:schemeClr val="lt1"/>
                </a:solidFill>
                <a:latin typeface="Montserrat"/>
                <a:ea typeface="Montserrat"/>
                <a:cs typeface="Montserrat"/>
                <a:sym typeface="Montserrat"/>
              </a:rPr>
              <a:t>These budgets will give you the numbers you need to raise that you will need to know to get started with your fundraising plan. </a:t>
            </a:r>
            <a:endParaRPr sz="1900">
              <a:solidFill>
                <a:schemeClr val="lt1"/>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7"/>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Circles of Benefit: Who to Ask</a:t>
            </a:r>
            <a:endParaRPr/>
          </a:p>
        </p:txBody>
      </p:sp>
      <p:pic>
        <p:nvPicPr>
          <p:cNvPr id="98" name="Google Shape;98;p17"/>
          <p:cNvPicPr preferRelativeResize="0"/>
          <p:nvPr/>
        </p:nvPicPr>
        <p:blipFill rotWithShape="1">
          <a:blip r:embed="rId3">
            <a:alphaModFix/>
          </a:blip>
          <a:srcRect t="1156"/>
          <a:stretch/>
        </p:blipFill>
        <p:spPr>
          <a:xfrm>
            <a:off x="2402657" y="692075"/>
            <a:ext cx="6741342" cy="4451425"/>
          </a:xfrm>
          <a:prstGeom prst="rect">
            <a:avLst/>
          </a:prstGeom>
          <a:noFill/>
          <a:ln>
            <a:noFill/>
          </a:ln>
        </p:spPr>
      </p:pic>
      <p:sp>
        <p:nvSpPr>
          <p:cNvPr id="99" name="Google Shape;99;p17"/>
          <p:cNvSpPr txBox="1"/>
          <p:nvPr/>
        </p:nvSpPr>
        <p:spPr>
          <a:xfrm>
            <a:off x="205050" y="1367050"/>
            <a:ext cx="19992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Montserrat"/>
                <a:ea typeface="Montserrat"/>
                <a:cs typeface="Montserrat"/>
                <a:sym typeface="Montserrat"/>
              </a:rPr>
              <a:t>“Roladex” Yourself to See Who You Know</a:t>
            </a:r>
            <a:endParaRPr>
              <a:latin typeface="Montserrat"/>
              <a:ea typeface="Montserrat"/>
              <a:cs typeface="Montserrat"/>
              <a:sym typeface="Montserrat"/>
            </a:endParaRPr>
          </a:p>
          <a:p>
            <a:pPr marL="0" lvl="0" indent="0" algn="l" rtl="0">
              <a:spcBef>
                <a:spcPts val="0"/>
              </a:spcBef>
              <a:spcAft>
                <a:spcPts val="0"/>
              </a:spcAft>
              <a:buNone/>
            </a:pPr>
            <a:endParaRPr>
              <a:latin typeface="Montserrat"/>
              <a:ea typeface="Montserrat"/>
              <a:cs typeface="Montserrat"/>
              <a:sym typeface="Montserrat"/>
            </a:endParaRPr>
          </a:p>
          <a:p>
            <a:pPr marL="0" lvl="0" indent="0" algn="l" rtl="0">
              <a:spcBef>
                <a:spcPts val="0"/>
              </a:spcBef>
              <a:spcAft>
                <a:spcPts val="0"/>
              </a:spcAft>
              <a:buNone/>
            </a:pPr>
            <a:r>
              <a:rPr lang="en">
                <a:latin typeface="Montserrat"/>
                <a:ea typeface="Montserrat"/>
                <a:cs typeface="Montserrat"/>
                <a:sym typeface="Montserrat"/>
              </a:rPr>
              <a:t>Use the Circles of Benefit to See Which Donors to Ask First</a:t>
            </a:r>
            <a:endParaRPr>
              <a:latin typeface="Montserrat"/>
              <a:ea typeface="Montserrat"/>
              <a:cs typeface="Montserrat"/>
              <a:sym typeface="Montserrat"/>
            </a:endParaRPr>
          </a:p>
          <a:p>
            <a:pPr marL="0" lvl="0" indent="0" algn="l" rtl="0">
              <a:spcBef>
                <a:spcPts val="0"/>
              </a:spcBef>
              <a:spcAft>
                <a:spcPts val="0"/>
              </a:spcAft>
              <a:buNone/>
            </a:pPr>
            <a:endParaRPr>
              <a:latin typeface="Montserrat"/>
              <a:ea typeface="Montserrat"/>
              <a:cs typeface="Montserrat"/>
              <a:sym typeface="Montserrat"/>
            </a:endParaRPr>
          </a:p>
          <a:p>
            <a:pPr marL="0" lvl="0" indent="0" algn="l" rtl="0">
              <a:spcBef>
                <a:spcPts val="0"/>
              </a:spcBef>
              <a:spcAft>
                <a:spcPts val="0"/>
              </a:spcAft>
              <a:buNone/>
            </a:pPr>
            <a:r>
              <a:rPr lang="en">
                <a:latin typeface="Montserrat"/>
                <a:ea typeface="Montserrat"/>
                <a:cs typeface="Montserrat"/>
                <a:sym typeface="Montserrat"/>
              </a:rPr>
              <a:t>Estimate How Much Donors Can Give to Project What it Will Take to Fundraise Enough to Meet Your Budget</a:t>
            </a:r>
            <a:endParaRPr>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Tactics: How to Reach Out </a:t>
            </a:r>
            <a:endParaRPr sz="2400">
              <a:solidFill>
                <a:srgbClr val="EFEFEF"/>
              </a:solidFill>
            </a:endParaRPr>
          </a:p>
        </p:txBody>
      </p:sp>
      <p:sp>
        <p:nvSpPr>
          <p:cNvPr id="105" name="Google Shape;105;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sz="3800" b="1"/>
              <a:t>A phone call (with a hard ask)&gt;</a:t>
            </a:r>
            <a:r>
              <a:rPr lang="en" sz="2200" b="1"/>
              <a:t> </a:t>
            </a:r>
            <a:r>
              <a:rPr lang="en" sz="3000" b="1"/>
              <a:t>A Personal Text or Social Media Direct Message </a:t>
            </a:r>
            <a:r>
              <a:rPr lang="en" sz="2200" b="1"/>
              <a:t>&gt;</a:t>
            </a:r>
            <a:r>
              <a:rPr lang="en" sz="2000" b="1"/>
              <a:t>Fundraising Letter or Email &gt;</a:t>
            </a:r>
            <a:r>
              <a:rPr lang="en" sz="1300" b="1"/>
              <a:t> </a:t>
            </a:r>
            <a:r>
              <a:rPr lang="en" sz="1400" b="1"/>
              <a:t>A Social Media Fundraising Post</a:t>
            </a:r>
            <a:endParaRPr sz="1400" b="1"/>
          </a:p>
          <a:p>
            <a:pPr marL="457200" lvl="0" indent="0" algn="l" rtl="0">
              <a:spcBef>
                <a:spcPts val="1600"/>
              </a:spcBef>
              <a:spcAft>
                <a:spcPts val="1600"/>
              </a:spcAft>
              <a:buNone/>
            </a:pPr>
            <a:endParaRPr sz="22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Tactics: What’s a Hard Ask?</a:t>
            </a:r>
            <a:endParaRPr/>
          </a:p>
        </p:txBody>
      </p:sp>
      <p:sp>
        <p:nvSpPr>
          <p:cNvPr id="111" name="Google Shape;111;p1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Ask for a specific amount of money</a:t>
            </a:r>
            <a:endParaRPr/>
          </a:p>
          <a:p>
            <a:pPr marL="457200" lvl="0" indent="-342900" algn="l" rtl="0">
              <a:spcBef>
                <a:spcPts val="0"/>
              </a:spcBef>
              <a:spcAft>
                <a:spcPts val="0"/>
              </a:spcAft>
              <a:buSzPts val="1800"/>
              <a:buChar char="●"/>
            </a:pPr>
            <a:r>
              <a:rPr lang="en"/>
              <a:t>Don’t hesitate or give folks an out</a:t>
            </a:r>
            <a:endParaRPr/>
          </a:p>
          <a:p>
            <a:pPr marL="457200" lvl="0" indent="-342900" algn="l" rtl="0">
              <a:spcBef>
                <a:spcPts val="0"/>
              </a:spcBef>
              <a:spcAft>
                <a:spcPts val="0"/>
              </a:spcAft>
              <a:buSzPts val="1800"/>
              <a:buChar char="●"/>
            </a:pPr>
            <a:r>
              <a:rPr lang="en"/>
              <a:t>Let the prospective donor answer the direct question before moving on</a:t>
            </a:r>
            <a:endParaRPr/>
          </a:p>
          <a:p>
            <a:pPr marL="457200" lvl="0" indent="-342900" algn="l" rtl="0">
              <a:spcBef>
                <a:spcPts val="0"/>
              </a:spcBef>
              <a:spcAft>
                <a:spcPts val="0"/>
              </a:spcAft>
              <a:buSzPts val="1800"/>
              <a:buChar char="●"/>
            </a:pPr>
            <a:r>
              <a:rPr lang="en"/>
              <a:t>If they say no to that specific amount, ask if they’d consider another lower amount, if no make a volunteer ask.</a:t>
            </a:r>
            <a:endParaRPr/>
          </a:p>
          <a:p>
            <a:pPr marL="0" lvl="0" indent="0" algn="l" rtl="0">
              <a:spcBef>
                <a:spcPts val="1600"/>
              </a:spcBef>
              <a:spcAft>
                <a:spcPts val="1600"/>
              </a:spcAft>
              <a:buNone/>
            </a:pPr>
            <a:r>
              <a:rPr lang="en"/>
              <a:t>Example: </a:t>
            </a:r>
            <a:r>
              <a:rPr lang="en" sz="1100">
                <a:solidFill>
                  <a:schemeClr val="lt1"/>
                </a:solidFill>
                <a:latin typeface="Arial"/>
                <a:ea typeface="Arial"/>
                <a:cs typeface="Arial"/>
                <a:sym typeface="Arial"/>
              </a:rPr>
              <a:t>“</a:t>
            </a:r>
            <a:r>
              <a:rPr lang="en" sz="1400" b="1">
                <a:solidFill>
                  <a:srgbClr val="333333"/>
                </a:solidFill>
                <a:highlight>
                  <a:schemeClr val="lt1"/>
                </a:highlight>
                <a:latin typeface="Arial"/>
                <a:ea typeface="Arial"/>
                <a:cs typeface="Arial"/>
                <a:sym typeface="Arial"/>
              </a:rPr>
              <a:t>Can I count on you to contribute $50 today so I can get the mail pieces I need to spread my message to voters?” </a:t>
            </a:r>
            <a:endParaRPr>
              <a:solidFill>
                <a:srgbClr val="333333"/>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Tactics: Call Time </a:t>
            </a:r>
            <a:endParaRPr/>
          </a:p>
        </p:txBody>
      </p:sp>
      <p:sp>
        <p:nvSpPr>
          <p:cNvPr id="117" name="Google Shape;117;p2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a:t>Making sure you have dedicated time on your calendar</a:t>
            </a:r>
            <a:endParaRPr/>
          </a:p>
          <a:p>
            <a:pPr marL="457200" lvl="0" indent="0" algn="l" rtl="0">
              <a:spcBef>
                <a:spcPts val="1600"/>
              </a:spcBef>
              <a:spcAft>
                <a:spcPts val="0"/>
              </a:spcAft>
              <a:buNone/>
            </a:pPr>
            <a:r>
              <a:rPr lang="en"/>
              <a:t>End your week by planning for your next week</a:t>
            </a:r>
            <a:endParaRPr/>
          </a:p>
          <a:p>
            <a:pPr marL="457200" lvl="0" indent="0" algn="l" rtl="0">
              <a:spcBef>
                <a:spcPts val="1600"/>
              </a:spcBef>
              <a:spcAft>
                <a:spcPts val="0"/>
              </a:spcAft>
              <a:buNone/>
            </a:pPr>
            <a:r>
              <a:rPr lang="en"/>
              <a:t>Rolodex far ahead of time to make the most of your call time</a:t>
            </a:r>
            <a:endParaRPr/>
          </a:p>
          <a:p>
            <a:pPr marL="457200" lvl="0" indent="0" algn="l" rtl="0">
              <a:spcBef>
                <a:spcPts val="1600"/>
              </a:spcBef>
              <a:spcAft>
                <a:spcPts val="0"/>
              </a:spcAft>
              <a:buNone/>
            </a:pPr>
            <a:r>
              <a:rPr lang="en"/>
              <a:t>Have a friend, volunteer, or staff member help you during call time</a:t>
            </a:r>
            <a:endParaRPr/>
          </a:p>
          <a:p>
            <a:pPr marL="457200" lvl="0" indent="0" algn="l" rtl="0">
              <a:spcBef>
                <a:spcPts val="1600"/>
              </a:spcBef>
              <a:spcAft>
                <a:spcPts val="1600"/>
              </a:spcAft>
              <a:buNone/>
            </a:pPr>
            <a:r>
              <a:rPr lang="en"/>
              <a:t>Make your asks intentional with specific dollar amounts and deadlines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Tracking Your Asks &amp; Money Raised</a:t>
            </a:r>
            <a:endParaRPr/>
          </a:p>
        </p:txBody>
      </p:sp>
      <p:pic>
        <p:nvPicPr>
          <p:cNvPr id="123" name="Google Shape;123;p21"/>
          <p:cNvPicPr preferRelativeResize="0"/>
          <p:nvPr/>
        </p:nvPicPr>
        <p:blipFill>
          <a:blip r:embed="rId3">
            <a:alphaModFix/>
          </a:blip>
          <a:stretch>
            <a:fillRect/>
          </a:stretch>
        </p:blipFill>
        <p:spPr>
          <a:xfrm>
            <a:off x="84050" y="1718650"/>
            <a:ext cx="8839200" cy="597334"/>
          </a:xfrm>
          <a:prstGeom prst="rect">
            <a:avLst/>
          </a:prstGeom>
          <a:noFill/>
          <a:ln>
            <a:noFill/>
          </a:ln>
        </p:spPr>
      </p:pic>
      <p:sp>
        <p:nvSpPr>
          <p:cNvPr id="124" name="Google Shape;124;p21"/>
          <p:cNvSpPr txBox="1"/>
          <p:nvPr/>
        </p:nvSpPr>
        <p:spPr>
          <a:xfrm>
            <a:off x="162325" y="2554650"/>
            <a:ext cx="8760900" cy="169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Montserrat"/>
                <a:ea typeface="Montserrat"/>
                <a:cs typeface="Montserrat"/>
                <a:sym typeface="Montserrat"/>
              </a:rPr>
              <a:t>Keep track of who you’ve asked and their contact information, how much you asked for, whether you’ve received it and when, and if and when you sent a “Thank You.”</a:t>
            </a:r>
            <a:br>
              <a:rPr lang="en">
                <a:latin typeface="Montserrat"/>
                <a:ea typeface="Montserrat"/>
                <a:cs typeface="Montserrat"/>
                <a:sym typeface="Montserrat"/>
              </a:rPr>
            </a:br>
            <a:endParaRPr>
              <a:latin typeface="Montserrat"/>
              <a:ea typeface="Montserrat"/>
              <a:cs typeface="Montserrat"/>
              <a:sym typeface="Montserrat"/>
            </a:endParaRPr>
          </a:p>
          <a:p>
            <a:pPr marL="0" lvl="0" indent="0" algn="l" rtl="0">
              <a:spcBef>
                <a:spcPts val="0"/>
              </a:spcBef>
              <a:spcAft>
                <a:spcPts val="0"/>
              </a:spcAft>
              <a:buNone/>
            </a:pPr>
            <a:r>
              <a:rPr lang="en">
                <a:latin typeface="Montserrat"/>
                <a:ea typeface="Montserrat"/>
                <a:cs typeface="Montserrat"/>
                <a:sym typeface="Montserrat"/>
              </a:rPr>
              <a:t>Using a spreadsheet makes it easy to keep track of data and see what your progress is towards your fundraising goal. It also makes it very straightforward for campaign finance reporting, when you will need to report your contributions or expenditures to the Secretary of State or City Clerk.</a:t>
            </a:r>
            <a:endParaRPr>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746</Words>
  <Application>Microsoft Macintosh PowerPoint</Application>
  <PresentationFormat>On-screen Show (16:9)</PresentationFormat>
  <Paragraphs>68</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Roboto</vt:lpstr>
      <vt:lpstr>Montserrat</vt:lpstr>
      <vt:lpstr>Arial</vt:lpstr>
      <vt:lpstr>Material</vt:lpstr>
      <vt:lpstr>Fundraising</vt:lpstr>
      <vt:lpstr>Welcome, candidates!</vt:lpstr>
      <vt:lpstr>Fundraising Workshop</vt:lpstr>
      <vt:lpstr>Campaign Planning &amp; Budgeting</vt:lpstr>
      <vt:lpstr>Circles of Benefit: Who to Ask</vt:lpstr>
      <vt:lpstr>Tactics: How to Reach Out </vt:lpstr>
      <vt:lpstr>Tactics: What’s a Hard Ask?</vt:lpstr>
      <vt:lpstr>Tactics: Call Time </vt:lpstr>
      <vt:lpstr>Tracking Your Asks &amp; Money Raised</vt:lpstr>
      <vt:lpstr>Important Things to Remember</vt:lpstr>
      <vt:lpstr>     Ask Early. Thank Well. Resolict </vt:lpstr>
      <vt:lpstr>Questions?</vt:lpstr>
      <vt:lpstr>PowerPoint Presentation</vt:lpstr>
      <vt:lpstr>Coming Soon:  Our intro to Canva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Fundraising</dc:title>
  <cp:lastModifiedBy>robert claflin</cp:lastModifiedBy>
  <cp:revision>1</cp:revision>
  <dcterms:modified xsi:type="dcterms:W3CDTF">2021-11-01T16:03:03Z</dcterms:modified>
</cp:coreProperties>
</file>